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696" r:id="rId5"/>
    <p:sldMasterId id="2147483684" r:id="rId6"/>
    <p:sldMasterId id="2147483708" r:id="rId7"/>
  </p:sldMasterIdLst>
  <p:notesMasterIdLst>
    <p:notesMasterId r:id="rId24"/>
  </p:notesMasterIdLst>
  <p:sldIdLst>
    <p:sldId id="266" r:id="rId8"/>
    <p:sldId id="269" r:id="rId9"/>
    <p:sldId id="257" r:id="rId10"/>
    <p:sldId id="279" r:id="rId11"/>
    <p:sldId id="265" r:id="rId12"/>
    <p:sldId id="261" r:id="rId13"/>
    <p:sldId id="270" r:id="rId14"/>
    <p:sldId id="262" r:id="rId15"/>
    <p:sldId id="274" r:id="rId16"/>
    <p:sldId id="282" r:id="rId17"/>
    <p:sldId id="281" r:id="rId18"/>
    <p:sldId id="275" r:id="rId19"/>
    <p:sldId id="276" r:id="rId20"/>
    <p:sldId id="277" r:id="rId21"/>
    <p:sldId id="278" r:id="rId22"/>
    <p:sldId id="280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97A7"/>
    <a:srgbClr val="40B1C8"/>
    <a:srgbClr val="7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D1BD5-6EAD-4A3D-87B6-59D35B8EA4BB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9C313-FEEE-4594-8736-06B90325A3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8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C313-FEEE-4594-8736-06B90325A3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5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9C313-FEEE-4594-8736-06B90325A3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790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3ECC257-9DE6-4A5D-86D1-4FDFD309A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6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16613" cy="5982737"/>
          </a:xfrm>
          <a:prstGeom prst="rect">
            <a:avLst/>
          </a:prstGeom>
        </p:spPr>
      </p:pic>
      <p:sp>
        <p:nvSpPr>
          <p:cNvPr id="28" name="Rectangle 7">
            <a:extLst>
              <a:ext uri="{FF2B5EF4-FFF2-40B4-BE49-F238E27FC236}">
                <a16:creationId xmlns:a16="http://schemas.microsoft.com/office/drawing/2014/main" id="{211364DC-C7D6-4B42-937D-EB6A94ECBDC3}"/>
              </a:ext>
            </a:extLst>
          </p:cNvPr>
          <p:cNvSpPr/>
          <p:nvPr userDrawn="1"/>
        </p:nvSpPr>
        <p:spPr>
          <a:xfrm>
            <a:off x="0" y="3822945"/>
            <a:ext cx="9916613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0A20BE5-2A00-4286-A10F-1196F74D8902}"/>
              </a:ext>
            </a:extLst>
          </p:cNvPr>
          <p:cNvSpPr/>
          <p:nvPr userDrawn="1"/>
        </p:nvSpPr>
        <p:spPr>
          <a:xfrm>
            <a:off x="-10612" y="4525964"/>
            <a:ext cx="9927226" cy="2332036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8522867"/>
              <a:gd name="connsiteX1" fmla="*/ 8752113 w 12192000"/>
              <a:gd name="connsiteY1" fmla="*/ 1136521 h 8522867"/>
              <a:gd name="connsiteX2" fmla="*/ 12192000 w 12192000"/>
              <a:gd name="connsiteY2" fmla="*/ 19742 h 8522867"/>
              <a:gd name="connsiteX3" fmla="*/ 12192000 w 12192000"/>
              <a:gd name="connsiteY3" fmla="*/ 8522867 h 8522867"/>
              <a:gd name="connsiteX4" fmla="*/ 0 w 12192000"/>
              <a:gd name="connsiteY4" fmla="*/ 2357993 h 8522867"/>
              <a:gd name="connsiteX5" fmla="*/ 0 w 12192000"/>
              <a:gd name="connsiteY5" fmla="*/ 1147243 h 8522867"/>
              <a:gd name="connsiteX0" fmla="*/ 13063 w 12205063"/>
              <a:gd name="connsiteY0" fmla="*/ 1147243 h 8522867"/>
              <a:gd name="connsiteX1" fmla="*/ 8765176 w 12205063"/>
              <a:gd name="connsiteY1" fmla="*/ 1136521 h 8522867"/>
              <a:gd name="connsiteX2" fmla="*/ 12205063 w 12205063"/>
              <a:gd name="connsiteY2" fmla="*/ 19742 h 8522867"/>
              <a:gd name="connsiteX3" fmla="*/ 12205063 w 12205063"/>
              <a:gd name="connsiteY3" fmla="*/ 8522867 h 8522867"/>
              <a:gd name="connsiteX4" fmla="*/ 0 w 12205063"/>
              <a:gd name="connsiteY4" fmla="*/ 8466047 h 8522867"/>
              <a:gd name="connsiteX5" fmla="*/ 13063 w 12205063"/>
              <a:gd name="connsiteY5" fmla="*/ 1147243 h 85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63" h="8522867">
                <a:moveTo>
                  <a:pt x="13063" y="1147243"/>
                </a:moveTo>
                <a:cubicBezTo>
                  <a:pt x="446314" y="1187959"/>
                  <a:pt x="6680924" y="1243007"/>
                  <a:pt x="8765176" y="1136521"/>
                </a:cubicBezTo>
                <a:cubicBezTo>
                  <a:pt x="9869713" y="1256881"/>
                  <a:pt x="10593252" y="-183837"/>
                  <a:pt x="12205063" y="19742"/>
                </a:cubicBezTo>
                <a:lnTo>
                  <a:pt x="12205063" y="8522867"/>
                </a:lnTo>
                <a:lnTo>
                  <a:pt x="0" y="8466047"/>
                </a:lnTo>
                <a:cubicBezTo>
                  <a:pt x="4354" y="6026446"/>
                  <a:pt x="8709" y="3586844"/>
                  <a:pt x="13063" y="1147243"/>
                </a:cubicBez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BA285E4-0A02-4A52-8978-8C22FCEF5F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3598" y="4907162"/>
            <a:ext cx="8420100" cy="6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B8758EA7-5D00-40EA-8999-3DA1E4E391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7037" y="5679970"/>
            <a:ext cx="69342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20000"/>
              </a:spcAft>
              <a:buFontTx/>
              <a:buNone/>
              <a:defRPr sz="12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4513" indent="-209550" algn="l" rtl="0" eaLnBrk="0" fontAlgn="base" hangingPunct="0">
              <a:spcBef>
                <a:spcPct val="0"/>
              </a:spcBef>
              <a:spcAft>
                <a:spcPct val="2000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912813" indent="-196850" algn="l" rtl="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236663" indent="-185738" algn="l" rtl="0" eaLnBrk="0" fontAlgn="base" hangingPunct="0">
              <a:spcBef>
                <a:spcPct val="0"/>
              </a:spcBef>
              <a:spcAft>
                <a:spcPct val="20000"/>
              </a:spcAft>
              <a:buChar char="–"/>
              <a:defRPr sz="1200">
                <a:solidFill>
                  <a:schemeClr val="tx1"/>
                </a:solidFill>
                <a:latin typeface="+mn-lt"/>
                <a:cs typeface="+mn-cs"/>
              </a:defRPr>
            </a:lvl4pPr>
            <a:lvl5pPr marL="1620838" indent="-185738" algn="l" rtl="0" eaLnBrk="0" fontAlgn="base" hangingPunct="0">
              <a:spcBef>
                <a:spcPct val="0"/>
              </a:spcBef>
              <a:spcAft>
                <a:spcPct val="2000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5pPr>
            <a:lvl6pPr marL="2078038" indent="-185738" algn="l" rtl="0" fontAlgn="base">
              <a:spcBef>
                <a:spcPct val="0"/>
              </a:spcBef>
              <a:spcAft>
                <a:spcPct val="2000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6pPr>
            <a:lvl7pPr marL="2535238" indent="-185738" algn="l" rtl="0" fontAlgn="base">
              <a:spcBef>
                <a:spcPct val="0"/>
              </a:spcBef>
              <a:spcAft>
                <a:spcPct val="2000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7pPr>
            <a:lvl8pPr marL="2992438" indent="-185738" algn="l" rtl="0" fontAlgn="base">
              <a:spcBef>
                <a:spcPct val="0"/>
              </a:spcBef>
              <a:spcAft>
                <a:spcPct val="2000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8pPr>
            <a:lvl9pPr marL="3449638" indent="-185738" algn="l" rtl="0" fontAlgn="base">
              <a:spcBef>
                <a:spcPct val="0"/>
              </a:spcBef>
              <a:spcAft>
                <a:spcPct val="20000"/>
              </a:spcAft>
              <a:buChar char="»"/>
              <a:defRPr sz="1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edit Master subtitle style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F37E1F3D-2E56-4804-A1D1-D968F1D57D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38588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October ‘21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FADC4FB4-F4A4-4347-BCF8-B4926D1265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9063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Short Introduction to ...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2891822D-042C-410C-824F-7C8241132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15188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DF3886-F6B3-4F3C-B942-B9B4AB2AB57C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F26BA-4E7D-40DE-8C22-2C4528E94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06997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2801AD-910C-4502-8856-76A5D51933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69683-7886-43BC-92FB-4AEB1F246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B12DA-1AFF-43B4-9AEA-4867DDE7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B011D-D924-4820-83C2-2764FBE1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8FD7F0-A56E-4CA2-ABED-4D2D3E4ED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9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A6827-FB98-4619-A1E8-B4504C3D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1037"/>
            <a:ext cx="8543925" cy="1009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88D8C9-5880-4557-8F8C-AA14CC7ECD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A1F45-B03A-41B0-810E-A4FFAE7AF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58069-8E89-4902-A877-7FFD806B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FD60-35B0-4E11-8278-EC947B83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83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7BCE73-0F47-4148-9F01-2F4F925A2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696685"/>
            <a:ext cx="2135981" cy="54802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F59DD-C82C-4DFE-8CAF-33C717B1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696685"/>
            <a:ext cx="6284119" cy="548027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DD8ED-DEBE-48BF-939D-ECD9BD2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9848D-E73B-483B-94CC-72467B943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2F748-7D9B-4FCE-AEB9-3D01C5A7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43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7371C-EC8A-45CE-BE26-C9CF4631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94B47-D6FA-4312-A00C-BB9BDECB7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C7DDF-F5B1-417B-88A6-613DBC44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5F82C-E177-404F-8773-21E2C0A5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8CC27-129E-445D-A57F-A0F57CF6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652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39C4-B784-4EB1-A8AC-4299095B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6535C-DC20-4C79-AE00-3A522731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A6066-7172-475C-A491-26907819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5C5AB-98EC-4F2E-8492-EAB54C0E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37DCF-B19B-40E8-B4E8-5EF98479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09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F4B8-F8E6-4506-807E-F3E9605D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B0B1D-76E7-41C9-BB25-7223391C7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50C28-78D4-4638-8010-66829FFB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FF597-64B5-449A-B413-D8BE5AF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8964-6228-4657-95B0-4C16365C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36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F3CB-2F01-4595-95D2-7B58B91C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A24D9-093C-442A-B926-FE3F40B85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B84E7D-36F6-4CAF-8990-E723877DF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BF0DD-8513-4BA1-9651-F8C491A38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BED8D-833C-4922-A748-3C25A84AC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6279E-40BC-45F9-B2E5-FE969AFB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80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0D7C6-EDDA-4460-80E2-84B934C0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826D5-C939-4E1C-8854-02CD16884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F741A-5F28-4EC7-BEDE-E5C83D825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CDADF-DA9B-494B-B3FE-98A695151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26632-ED7F-4BA5-8F62-B6A390C857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EAB182-92A0-4F85-84E1-F5513B26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03D443-C14B-4BAF-99D0-07D1112E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A9638F-8041-4773-A51F-B50747E3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52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B37D-0467-4830-83F7-67FB8D20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8E46E2-CDA0-481D-9B20-161BD1CD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E99BA5-F9E8-49C8-97FD-E5D222D8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1E0D87-54D5-496E-9D68-59481559C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683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73BC0E-DD82-4FB0-A01A-AAAAC0A8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A7C20B-EC16-4303-82D4-2F3BC29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3E1A9-F8EC-463B-A157-97017F0B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3ECC257-9DE6-4A5D-86D1-4FDFD309A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6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16613" cy="5982737"/>
          </a:xfrm>
          <a:prstGeom prst="rect">
            <a:avLst/>
          </a:prstGeom>
        </p:spPr>
      </p:pic>
      <p:sp>
        <p:nvSpPr>
          <p:cNvPr id="28" name="Rectangle 7">
            <a:extLst>
              <a:ext uri="{FF2B5EF4-FFF2-40B4-BE49-F238E27FC236}">
                <a16:creationId xmlns:a16="http://schemas.microsoft.com/office/drawing/2014/main" id="{211364DC-C7D6-4B42-937D-EB6A94ECBDC3}"/>
              </a:ext>
            </a:extLst>
          </p:cNvPr>
          <p:cNvSpPr/>
          <p:nvPr userDrawn="1"/>
        </p:nvSpPr>
        <p:spPr>
          <a:xfrm>
            <a:off x="0" y="3822945"/>
            <a:ext cx="9916613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0A20BE5-2A00-4286-A10F-1196F74D8902}"/>
              </a:ext>
            </a:extLst>
          </p:cNvPr>
          <p:cNvSpPr/>
          <p:nvPr userDrawn="1"/>
        </p:nvSpPr>
        <p:spPr>
          <a:xfrm>
            <a:off x="-10612" y="4525964"/>
            <a:ext cx="9927226" cy="2332036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8522867"/>
              <a:gd name="connsiteX1" fmla="*/ 8752113 w 12192000"/>
              <a:gd name="connsiteY1" fmla="*/ 1136521 h 8522867"/>
              <a:gd name="connsiteX2" fmla="*/ 12192000 w 12192000"/>
              <a:gd name="connsiteY2" fmla="*/ 19742 h 8522867"/>
              <a:gd name="connsiteX3" fmla="*/ 12192000 w 12192000"/>
              <a:gd name="connsiteY3" fmla="*/ 8522867 h 8522867"/>
              <a:gd name="connsiteX4" fmla="*/ 0 w 12192000"/>
              <a:gd name="connsiteY4" fmla="*/ 2357993 h 8522867"/>
              <a:gd name="connsiteX5" fmla="*/ 0 w 12192000"/>
              <a:gd name="connsiteY5" fmla="*/ 1147243 h 8522867"/>
              <a:gd name="connsiteX0" fmla="*/ 13063 w 12205063"/>
              <a:gd name="connsiteY0" fmla="*/ 1147243 h 8522867"/>
              <a:gd name="connsiteX1" fmla="*/ 8765176 w 12205063"/>
              <a:gd name="connsiteY1" fmla="*/ 1136521 h 8522867"/>
              <a:gd name="connsiteX2" fmla="*/ 12205063 w 12205063"/>
              <a:gd name="connsiteY2" fmla="*/ 19742 h 8522867"/>
              <a:gd name="connsiteX3" fmla="*/ 12205063 w 12205063"/>
              <a:gd name="connsiteY3" fmla="*/ 8522867 h 8522867"/>
              <a:gd name="connsiteX4" fmla="*/ 0 w 12205063"/>
              <a:gd name="connsiteY4" fmla="*/ 8466047 h 8522867"/>
              <a:gd name="connsiteX5" fmla="*/ 13063 w 12205063"/>
              <a:gd name="connsiteY5" fmla="*/ 1147243 h 85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63" h="8522867">
                <a:moveTo>
                  <a:pt x="13063" y="1147243"/>
                </a:moveTo>
                <a:cubicBezTo>
                  <a:pt x="446314" y="1187959"/>
                  <a:pt x="6680924" y="1243007"/>
                  <a:pt x="8765176" y="1136521"/>
                </a:cubicBezTo>
                <a:cubicBezTo>
                  <a:pt x="9869713" y="1256881"/>
                  <a:pt x="10593252" y="-183837"/>
                  <a:pt x="12205063" y="19742"/>
                </a:cubicBezTo>
                <a:lnTo>
                  <a:pt x="12205063" y="8522867"/>
                </a:lnTo>
                <a:lnTo>
                  <a:pt x="0" y="8466047"/>
                </a:lnTo>
                <a:cubicBezTo>
                  <a:pt x="4354" y="6026446"/>
                  <a:pt x="8709" y="3586844"/>
                  <a:pt x="13063" y="1147243"/>
                </a:cubicBez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/>
          </a:p>
        </p:txBody>
      </p:sp>
    </p:spTree>
    <p:extLst>
      <p:ext uri="{BB962C8B-B14F-4D97-AF65-F5344CB8AC3E}">
        <p14:creationId xmlns:p14="http://schemas.microsoft.com/office/powerpoint/2010/main" val="3144497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E96C-4BE4-4685-8B12-D8F09BD9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C805B-9663-4B11-BFC0-235CCB86B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D15AB-B391-485E-A5B9-7B48D5B75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2E089-228F-472E-A7D5-9F2674D2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16A97-C4F0-491A-80E1-30B7CB5BD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8253F-EC19-49B1-9BD8-A377785FD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893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90B0-EC0F-492C-A1C5-0E4F78956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3C608-2E50-4455-A98D-F01986357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D9B9C2-3843-42CA-97CE-49F7E6F16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C7E15-2145-4F64-B3C3-3516F36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F9A6F-7252-4A97-B0F5-BC242B42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D7FA7-9D3B-43BB-8C5D-F46ED26A0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13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7CDC-3C18-4447-A753-11872DA9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BCA6D-D252-4DD8-96BC-EBD41A686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59827-75D8-4C13-A1D9-90F982694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D879F-DECF-4EA2-A8DE-81C97EFE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CE9FD-6970-4C9F-8B9E-445CC6EA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14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43424-0F33-477F-8DC9-7C26F49DE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EC05-7C58-4C35-8D48-AC242DC36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AD548-D067-4FF6-A57A-DAE28729F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CFF64-8860-4DF7-AB00-FF31D7326A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8742C-3262-46C0-92D8-CE2340C8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31B19-1C8C-42C2-AEA0-2F880061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1E538-9496-4848-8455-D0FCFC3B2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99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07E4-E4CF-4A00-9A4E-ADE7D126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881063"/>
            <a:ext cx="74295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97B08-E065-4402-84EF-0B26E77D7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733799"/>
            <a:ext cx="7429500" cy="2243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6CA67-03D5-4A2E-B79C-7E095BA7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FE9BE-C927-4E09-BFA0-892021BC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0D2A5-969E-4423-9F83-0F4D07A7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583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CD95-43C5-4491-8636-9F841DDA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BE36-BA86-4AA1-BCD8-B7DA2269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2929-D6AA-4644-A61E-ADA45BDB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C1C0B-DA95-42ED-AF3F-B01B8B89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68E0-CD65-404C-BB47-06D7621D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653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8723-DA68-43B6-B568-212C7168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768351"/>
            <a:ext cx="8543925" cy="1885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66594-0A57-4A24-AD66-9E3E0A7B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3797301"/>
            <a:ext cx="8543925" cy="2292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8DAF1-8284-47D9-AAC2-C0D70015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8553E-C829-4ECD-BDC1-D587E98A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966A-426E-4216-ADC3-D1BAE725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14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F89A-39E6-45C4-9ECC-01D541EE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183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592A-1F57-46D1-97D8-0023DE69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3657600"/>
            <a:ext cx="4195762" cy="2519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668E-8DC2-4065-B4FC-CD2ACE5D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3657599"/>
            <a:ext cx="4195763" cy="2519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E7AC-CA41-4C0B-BD6E-1513CFA5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4AAF1-62A9-46AE-8CC0-1C1F99B7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18C5F-71F8-4D63-BA3C-D5FDCD7E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036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D446-6445-4784-B87F-00A734AB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68337"/>
            <a:ext cx="8543925" cy="1022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00A4-F5B6-464F-926C-C6B31D43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92094-6B66-453C-8A86-5A7B01121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3632199"/>
            <a:ext cx="4191000" cy="25574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640C6-81BE-4C6B-940B-8A19B78A3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2D568-F222-426F-9E64-86852F3D7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3632199"/>
            <a:ext cx="4211637" cy="25574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2E261-09F0-4ACB-87F7-53997343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1DE52-4A58-4528-A2B3-087E52FE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AB2BD-A9B5-4FA9-9D0A-10E55913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84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B5A3-171F-43C4-B8E6-E928A9E1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B1E0A-0DE3-4859-99ED-10619585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25106-0512-489E-A256-8274E0FF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682C6-7AF0-4AA1-866E-08F310A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79EDC-2819-4799-85F8-1DAA6C94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1037"/>
            <a:ext cx="8543925" cy="100965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F8686-D789-4797-92AE-0EA2A4A3F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144E5-D61F-44F4-95B9-BD177972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5FA56-2D8F-4EFA-9670-8E08B8F1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11480-0791-449E-9D3C-6760560E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80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40CD8-6078-4F85-B2A6-4D3666F7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2BF14-5883-4661-93E5-C69EAFCB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144E-E5A0-4EAD-934A-A8438D9F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91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4B6A-EA1C-4FC5-B5F6-30190AC5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987424"/>
            <a:ext cx="319405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14B27-AB39-4716-BB1B-8876964D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DD22-2BFC-4107-BF8E-69CFD8A9C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77DE-6D0C-495B-BF0F-F1E2D4A5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2B70F-9ACC-4B70-AF2C-4E7F2EEE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3DD39-7529-4653-83EE-F8363482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201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F52-6676-40AA-9196-C5E7798B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63FD6-10D1-4F6E-9855-09491C41E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3C90E-1090-492E-B371-00B3F2F4E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056C-C3C2-416D-86F6-9442B688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76F40-E6D0-417B-992C-2C120C73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5AE52-989C-4814-9561-9DCD1DFB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41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B951-B31C-4018-97FC-BB25EB37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969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B368A-DA47-4E4D-B2EE-3895A7B76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C53C-8F16-4712-8F14-5383F6F5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C231-EFBA-499E-A83B-E59325ED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7694-2F67-4D26-8FC7-3D985816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866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3EF9C-4526-499E-8088-F7FCA0494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812799"/>
            <a:ext cx="2135188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28E4-6BE5-4C2E-A596-409F8F54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812799"/>
            <a:ext cx="6256337" cy="5364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CA20-00B9-4039-AF90-4DB21F5F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7015-4877-4150-BD8B-5DA8681E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24B9-371B-4F6A-A54E-3438E8F5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17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07E4-E4CF-4A00-9A4E-ADE7D126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881063"/>
            <a:ext cx="74295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97B08-E065-4402-84EF-0B26E77D7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733799"/>
            <a:ext cx="7429500" cy="2243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6CA67-03D5-4A2E-B79C-7E095BA7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FE9BE-C927-4E09-BFA0-892021BC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0D2A5-969E-4423-9F83-0F4D07A7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84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CD95-43C5-4491-8636-9F841DDA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BE36-BA86-4AA1-BCD8-B7DA2269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2929-D6AA-4644-A61E-ADA45BDB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C1C0B-DA95-42ED-AF3F-B01B8B89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68E0-CD65-404C-BB47-06D7621D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05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8723-DA68-43B6-B568-212C7168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768351"/>
            <a:ext cx="8543925" cy="1885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66594-0A57-4A24-AD66-9E3E0A7B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3797301"/>
            <a:ext cx="8543925" cy="2292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8DAF1-8284-47D9-AAC2-C0D70015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8553E-C829-4ECD-BDC1-D587E98A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966A-426E-4216-ADC3-D1BAE725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95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F89A-39E6-45C4-9ECC-01D541EE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183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592A-1F57-46D1-97D8-0023DE69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3657600"/>
            <a:ext cx="4195762" cy="2519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668E-8DC2-4065-B4FC-CD2ACE5D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3657599"/>
            <a:ext cx="4195763" cy="2519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E7AC-CA41-4C0B-BD6E-1513CFA5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4AAF1-62A9-46AE-8CC0-1C1F99B7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18C5F-71F8-4D63-BA3C-D5FDCD7E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6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D446-6445-4784-B87F-00A734AB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68337"/>
            <a:ext cx="8543925" cy="1022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00A4-F5B6-464F-926C-C6B31D43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92094-6B66-453C-8A86-5A7B01121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3632199"/>
            <a:ext cx="4191000" cy="25574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640C6-81BE-4C6B-940B-8A19B78A3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2D568-F222-426F-9E64-86852F3D7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3632199"/>
            <a:ext cx="4211637" cy="25574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2E261-09F0-4ACB-87F7-53997343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1DE52-4A58-4528-A2B3-087E52FE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AB2BD-A9B5-4FA9-9D0A-10E55913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4E7BA-ED5E-451E-813C-5E6B282FB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935BE-AFFE-4000-9F9D-3FAB83BC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38E2C-43AF-42FC-9054-C11D39010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B5429-E9D7-4B18-8059-26AE2B09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628FA-C593-49E1-AD87-5D4EBC42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247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B5A3-171F-43C4-B8E6-E928A9E1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B1E0A-0DE3-4859-99ED-10619585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25106-0512-489E-A256-8274E0FF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682C6-7AF0-4AA1-866E-08F310A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71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40CD8-6078-4F85-B2A6-4D3666F7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2BF14-5883-4661-93E5-C69EAFCB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144E-E5A0-4EAD-934A-A8438D9F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4B6A-EA1C-4FC5-B5F6-30190AC5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987424"/>
            <a:ext cx="319405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14B27-AB39-4716-BB1B-8876964D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DD22-2BFC-4107-BF8E-69CFD8A9C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77DE-6D0C-495B-BF0F-F1E2D4A5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2B70F-9ACC-4B70-AF2C-4E7F2EEE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3DD39-7529-4653-83EE-F8363482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F52-6676-40AA-9196-C5E7798B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63FD6-10D1-4F6E-9855-09491C41E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3C90E-1090-492E-B371-00B3F2F4E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056C-C3C2-416D-86F6-9442B688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76F40-E6D0-417B-992C-2C120C73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5AE52-989C-4814-9561-9DCD1DFB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657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B951-B31C-4018-97FC-BB25EB37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969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B368A-DA47-4E4D-B2EE-3895A7B76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C53C-8F16-4712-8F14-5383F6F5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C231-EFBA-499E-A83B-E59325ED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7694-2F67-4D26-8FC7-3D985816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1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3EF9C-4526-499E-8088-F7FCA0494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812799"/>
            <a:ext cx="2135188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28E4-6BE5-4C2E-A596-409F8F54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812799"/>
            <a:ext cx="6256337" cy="5364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CA20-00B9-4039-AF90-4DB21F5F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7015-4877-4150-BD8B-5DA8681E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24B9-371B-4F6A-A54E-3438E8F5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439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07E4-E4CF-4A00-9A4E-ADE7D126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881063"/>
            <a:ext cx="74295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97B08-E065-4402-84EF-0B26E77D7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733799"/>
            <a:ext cx="7429500" cy="2243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6CA67-03D5-4A2E-B79C-7E095BA7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FE9BE-C927-4E09-BFA0-892021BC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0D2A5-969E-4423-9F83-0F4D07A7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622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CD95-43C5-4491-8636-9F841DDA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BE36-BA86-4AA1-BCD8-B7DA2269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2929-D6AA-4644-A61E-ADA45BDB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C1C0B-DA95-42ED-AF3F-B01B8B89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68E0-CD65-404C-BB47-06D7621D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613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8723-DA68-43B6-B568-212C7168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768351"/>
            <a:ext cx="8543925" cy="1885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66594-0A57-4A24-AD66-9E3E0A7B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3797301"/>
            <a:ext cx="8543925" cy="2292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8DAF1-8284-47D9-AAC2-C0D70015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8553E-C829-4ECD-BDC1-D587E98A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966A-426E-4216-ADC3-D1BAE725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7104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F89A-39E6-45C4-9ECC-01D541EE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183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592A-1F57-46D1-97D8-0023DE69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3657600"/>
            <a:ext cx="4195762" cy="2519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668E-8DC2-4065-B4FC-CD2ACE5D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3657599"/>
            <a:ext cx="4195763" cy="2519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E7AC-CA41-4C0B-BD6E-1513CFA5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4AAF1-62A9-46AE-8CC0-1C1F99B7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18C5F-71F8-4D63-BA3C-D5FDCD7E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3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EFCE-BE55-41CF-9986-B89860EBE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1037"/>
            <a:ext cx="8543925" cy="100965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B9892-23C1-49BA-94F5-CDA8B95FF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B0585-99C9-40FA-AD17-77A22F14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78E67-2129-4D71-AD7D-D77D6F04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7F3BE-858A-4323-AEF5-5D6CBA069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17B5E-3098-47B8-BCCD-DAB9C1EF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9887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D446-6445-4784-B87F-00A734AB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68337"/>
            <a:ext cx="8543925" cy="1022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00A4-F5B6-464F-926C-C6B31D43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92094-6B66-453C-8A86-5A7B01121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3632199"/>
            <a:ext cx="4191000" cy="25574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640C6-81BE-4C6B-940B-8A19B78A3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2D568-F222-426F-9E64-86852F3D7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3632199"/>
            <a:ext cx="4211637" cy="25574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2E261-09F0-4ACB-87F7-53997343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1DE52-4A58-4528-A2B3-087E52FE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AB2BD-A9B5-4FA9-9D0A-10E55913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01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B5A3-171F-43C4-B8E6-E928A9E1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B1E0A-0DE3-4859-99ED-10619585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25106-0512-489E-A256-8274E0FF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682C6-7AF0-4AA1-866E-08F310A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2787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40CD8-6078-4F85-B2A6-4D3666F7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2BF14-5883-4661-93E5-C69EAFCB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144E-E5A0-4EAD-934A-A8438D9F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97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4B6A-EA1C-4FC5-B5F6-30190AC5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987424"/>
            <a:ext cx="319405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14B27-AB39-4716-BB1B-8876964D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DD22-2BFC-4107-BF8E-69CFD8A9C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77DE-6D0C-495B-BF0F-F1E2D4A5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2B70F-9ACC-4B70-AF2C-4E7F2EEE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3DD39-7529-4653-83EE-F8363482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969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F52-6676-40AA-9196-C5E7798B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63FD6-10D1-4F6E-9855-09491C41E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3C90E-1090-492E-B371-00B3F2F4E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056C-C3C2-416D-86F6-9442B688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76F40-E6D0-417B-992C-2C120C73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5AE52-989C-4814-9561-9DCD1DFB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367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B951-B31C-4018-97FC-BB25EB37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969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B368A-DA47-4E4D-B2EE-3895A7B76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C53C-8F16-4712-8F14-5383F6F5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C231-EFBA-499E-A83B-E59325ED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7694-2F67-4D26-8FC7-3D985816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707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3EF9C-4526-499E-8088-F7FCA0494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812799"/>
            <a:ext cx="2135188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28E4-6BE5-4C2E-A596-409F8F54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812799"/>
            <a:ext cx="6256337" cy="5364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CA20-00B9-4039-AF90-4DB21F5F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7015-4877-4150-BD8B-5DA8681E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24B9-371B-4F6A-A54E-3438E8F5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20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07E4-E4CF-4A00-9A4E-ADE7D126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881063"/>
            <a:ext cx="74295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97B08-E065-4402-84EF-0B26E77D7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733799"/>
            <a:ext cx="7429500" cy="2243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6CA67-03D5-4A2E-B79C-7E095BA7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FE9BE-C927-4E09-BFA0-892021BC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0D2A5-969E-4423-9F83-0F4D07A7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2686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CD95-43C5-4491-8636-9F841DDA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BE36-BA86-4AA1-BCD8-B7DA2269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2929-D6AA-4644-A61E-ADA45BDB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C1C0B-DA95-42ED-AF3F-B01B8B89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68E0-CD65-404C-BB47-06D7621D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056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8723-DA68-43B6-B568-212C7168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768351"/>
            <a:ext cx="8543925" cy="1885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66594-0A57-4A24-AD66-9E3E0A7B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3797301"/>
            <a:ext cx="8543925" cy="2292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8DAF1-8284-47D9-AAC2-C0D70015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8553E-C829-4ECD-BDC1-D587E98A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966A-426E-4216-ADC3-D1BAE725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4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EDF73-226C-42B8-85A0-6C25AB34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668337"/>
            <a:ext cx="8543925" cy="10223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1C914-99E2-417F-B81D-0FB58272E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C33EE-6256-4875-B41B-407106BE4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0B67B5-E5FC-49A6-9969-CADEDBB9D9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244573-A7EA-4041-8268-24A9FA10E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2552FE-618D-44B8-BF88-A27A2192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C1AA9-9CD3-4FC1-B774-CF4134D3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9F9B0-34F7-46B9-B664-C9944F5F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1103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F89A-39E6-45C4-9ECC-01D541EE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183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592A-1F57-46D1-97D8-0023DE69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3657600"/>
            <a:ext cx="4195762" cy="2519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668E-8DC2-4065-B4FC-CD2ACE5D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3657599"/>
            <a:ext cx="4195763" cy="2519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E7AC-CA41-4C0B-BD6E-1513CFA5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4AAF1-62A9-46AE-8CC0-1C1F99B7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18C5F-71F8-4D63-BA3C-D5FDCD7E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9388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D446-6445-4784-B87F-00A734AB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68337"/>
            <a:ext cx="8543925" cy="1022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00A4-F5B6-464F-926C-C6B31D43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92094-6B66-453C-8A86-5A7B01121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3632199"/>
            <a:ext cx="4191000" cy="25574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640C6-81BE-4C6B-940B-8A19B78A3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2D568-F222-426F-9E64-86852F3D7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3632199"/>
            <a:ext cx="4211637" cy="25574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2E261-09F0-4ACB-87F7-53997343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1DE52-4A58-4528-A2B3-087E52FE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AB2BD-A9B5-4FA9-9D0A-10E55913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72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B5A3-171F-43C4-B8E6-E928A9E1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B1E0A-0DE3-4859-99ED-10619585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25106-0512-489E-A256-8274E0FF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682C6-7AF0-4AA1-866E-08F310A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4627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40CD8-6078-4F85-B2A6-4D3666F7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2BF14-5883-4661-93E5-C69EAFCB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144E-E5A0-4EAD-934A-A8438D9F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860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4B6A-EA1C-4FC5-B5F6-30190AC5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987424"/>
            <a:ext cx="319405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14B27-AB39-4716-BB1B-8876964D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DD22-2BFC-4107-BF8E-69CFD8A9C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77DE-6D0C-495B-BF0F-F1E2D4A5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2B70F-9ACC-4B70-AF2C-4E7F2EEE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3DD39-7529-4653-83EE-F8363482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06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F52-6676-40AA-9196-C5E7798B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63FD6-10D1-4F6E-9855-09491C41E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3C90E-1090-492E-B371-00B3F2F4E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056C-C3C2-416D-86F6-9442B688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76F40-E6D0-417B-992C-2C120C73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5AE52-989C-4814-9561-9DCD1DFB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2357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B951-B31C-4018-97FC-BB25EB37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969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B368A-DA47-4E4D-B2EE-3895A7B76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C53C-8F16-4712-8F14-5383F6F5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C231-EFBA-499E-A83B-E59325ED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7694-2F67-4D26-8FC7-3D985816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939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3EF9C-4526-499E-8088-F7FCA0494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812799"/>
            <a:ext cx="2135188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28E4-6BE5-4C2E-A596-409F8F54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812799"/>
            <a:ext cx="6256337" cy="5364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CA20-00B9-4039-AF90-4DB21F5F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7015-4877-4150-BD8B-5DA8681E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24B9-371B-4F6A-A54E-3438E8F5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48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07E4-E4CF-4A00-9A4E-ADE7D126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881063"/>
            <a:ext cx="7429500" cy="16557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97B08-E065-4402-84EF-0B26E77D7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733799"/>
            <a:ext cx="7429500" cy="2243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6CA67-03D5-4A2E-B79C-7E095BA7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FE9BE-C927-4E09-BFA0-892021BC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0D2A5-969E-4423-9F83-0F4D07A7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56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CD95-43C5-4491-8636-9F841DDA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2BE36-BA86-4AA1-BCD8-B7DA22690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2929-D6AA-4644-A61E-ADA45BDB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C1C0B-DA95-42ED-AF3F-B01B8B89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68E0-CD65-404C-BB47-06D7621D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0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B10A38-BBF5-42A4-B710-B81AE0422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3ED68-CCB7-4EC6-8F89-080FFEF1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0FAF5-ED76-490B-A9EB-50884F57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A93AB6-A816-4140-8827-38823BD5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1037"/>
            <a:ext cx="8543925" cy="1009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9896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8723-DA68-43B6-B568-212C7168A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768351"/>
            <a:ext cx="8543925" cy="1885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66594-0A57-4A24-AD66-9E3E0A7B0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3797301"/>
            <a:ext cx="8543925" cy="22923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8DAF1-8284-47D9-AAC2-C0D70015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8553E-C829-4ECD-BDC1-D587E98A3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5966A-426E-4216-ADC3-D1BAE725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453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8F89A-39E6-45C4-9ECC-01D541EE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183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2592A-1F57-46D1-97D8-0023DE690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3657600"/>
            <a:ext cx="4195762" cy="2519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0668E-8DC2-4065-B4FC-CD2ACE5D9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3657599"/>
            <a:ext cx="4195763" cy="25193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AAE7AC-CA41-4C0B-BD6E-1513CFA5C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4AAF1-62A9-46AE-8CC0-1C1F99B7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18C5F-71F8-4D63-BA3C-D5FDCD7E9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44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D446-6445-4784-B87F-00A734AB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668337"/>
            <a:ext cx="8543925" cy="10223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00A4-F5B6-464F-926C-C6B31D438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92094-6B66-453C-8A86-5A7B01121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3632199"/>
            <a:ext cx="4191000" cy="25574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640C6-81BE-4C6B-940B-8A19B78A3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2D568-F222-426F-9E64-86852F3D79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3632199"/>
            <a:ext cx="4211637" cy="25574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2E261-09F0-4ACB-87F7-53997343F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11DE52-4A58-4528-A2B3-087E52FE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AB2BD-A9B5-4FA9-9D0A-10E55913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1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FB5A3-171F-43C4-B8E6-E928A9E1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B1E0A-0DE3-4859-99ED-106195850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25106-0512-489E-A256-8274E0FF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682C6-7AF0-4AA1-866E-08F310AA3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3387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40CD8-6078-4F85-B2A6-4D3666F7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2BF14-5883-4661-93E5-C69EAFCB0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2144E-E5A0-4EAD-934A-A8438D9FE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034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C4B6A-EA1C-4FC5-B5F6-30190AC5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987424"/>
            <a:ext cx="319405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14B27-AB39-4716-BB1B-8876964D4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DD22-2BFC-4107-BF8E-69CFD8A9C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B77DE-6D0C-495B-BF0F-F1E2D4A55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2B70F-9ACC-4B70-AF2C-4E7F2EEE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3DD39-7529-4653-83EE-F8363482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583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EF52-6676-40AA-9196-C5E7798B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663FD6-10D1-4F6E-9855-09491C41E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3C90E-1090-492E-B371-00B3F2F4E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056C-C3C2-416D-86F6-9442B688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76F40-E6D0-417B-992C-2C120C735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5AE52-989C-4814-9561-9DCD1DFB6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2319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4B951-B31C-4018-97FC-BB25EB37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969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4B368A-DA47-4E4D-B2EE-3895A7B76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C53C-8F16-4712-8F14-5383F6F59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C231-EFBA-499E-A83B-E59325ED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7694-2F67-4D26-8FC7-3D985816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493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C3EF9C-4526-499E-8088-F7FCA04940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812799"/>
            <a:ext cx="2135188" cy="5364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128E4-6BE5-4C2E-A596-409F8F549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812799"/>
            <a:ext cx="6256337" cy="53641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2CA20-00B9-4039-AF90-4DB21F5F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C664-3D4D-4BD4-8E18-FE29ABD1BA9A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7015-4877-4150-BD8B-5DA8681ED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024B9-371B-4F6A-A54E-3438E8F5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281F9-5370-4F35-B732-58ECE3B96F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8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654405-065A-4D2B-BE3C-C298860A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6671C-4425-4AEE-A158-06AF063B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FD8F6-E8B4-4BBF-867C-C4AD8A39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7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6FD98-7613-4A19-98CC-FA9EB2BA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069974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16D8-7537-4455-B56E-6720669F6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33956-CEBD-4DBB-AB98-CFAF894EF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2134F-4DC0-4EFC-A6B7-7A4A3E1E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7638B-9583-4F9B-A882-286C6B6F2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B2F31-C9BC-40F4-916D-C4C9E5677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13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3B73F5-C2B7-42C4-BDBA-279D0A1E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681037"/>
            <a:ext cx="8543925" cy="1009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F592D-3217-404F-B150-23F659416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BEEA1-7796-4F47-B05F-09E54397B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FBEB58-E594-4D0B-A06D-AA076ADC6B5B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78847-ACE2-4906-8C72-061E80000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C15AE-59D1-4E9E-A0D0-6896FE21F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EC8D53-29F6-4EA1-B5BB-64EEB987DD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B142D7-8F2C-4B5C-951E-0D049316200A}"/>
              </a:ext>
            </a:extLst>
          </p:cNvPr>
          <p:cNvSpPr/>
          <p:nvPr userDrawn="1"/>
        </p:nvSpPr>
        <p:spPr>
          <a:xfrm>
            <a:off x="0" y="5773784"/>
            <a:ext cx="9906000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5363EF-E1C3-4490-9938-C004747B981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2" y="0"/>
            <a:ext cx="2909887" cy="8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F906B8-48E5-479C-89E0-CDD968101F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93E00D0A-335D-4986-B3F0-27B42E9FFFBD}"/>
              </a:ext>
            </a:extLst>
          </p:cNvPr>
          <p:cNvSpPr/>
          <p:nvPr userDrawn="1"/>
        </p:nvSpPr>
        <p:spPr>
          <a:xfrm>
            <a:off x="0" y="5773784"/>
            <a:ext cx="9906000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C0793A-3207-41E7-BE29-4861A9D7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DDF86-AAD4-43C5-B4E5-621EB0C8D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1058-AE3F-4642-B18D-2E96B84F2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CCFF64-8860-4DF7-AB00-FF31D7326ABF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598CB-F36E-4C8D-B137-F81F7E955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1960A-6FCA-43A4-99FA-1FCBF23DF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541E538-9496-4848-8455-D0FCFC3B2529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7155E-27D7-4F93-9DE8-7BD412052DE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2" y="0"/>
            <a:ext cx="2909887" cy="8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8E26A4-0B77-460E-8358-B007A16D4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" r="-53"/>
          <a:stretch/>
        </p:blipFill>
        <p:spPr>
          <a:xfrm flipH="1">
            <a:off x="-1" y="0"/>
            <a:ext cx="9905999" cy="2443858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5BD128B-FCFD-4BF4-A63F-D23B3DFE562E}"/>
              </a:ext>
            </a:extLst>
          </p:cNvPr>
          <p:cNvSpPr/>
          <p:nvPr userDrawn="1"/>
        </p:nvSpPr>
        <p:spPr>
          <a:xfrm>
            <a:off x="1" y="1635665"/>
            <a:ext cx="9905998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490D9-57DC-4BBB-9452-7158A347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98551"/>
            <a:ext cx="8543925" cy="9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D793-A504-475F-A9A7-18212199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2892688"/>
            <a:ext cx="8543925" cy="328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2C440-631F-41EE-A7DE-654005F4F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ECC664-3D4D-4BD4-8E18-FE29ABD1BA9A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C6CA-B24E-4553-A394-597A43EE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4B8A-B605-4284-AC79-E060BB78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B281F9-5370-4F35-B732-58ECE3B96F7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757A72-320F-4199-A66F-81DA745B21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2" y="0"/>
            <a:ext cx="2909887" cy="8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1C9215C-1643-4119-95E5-181620330FDD}"/>
              </a:ext>
            </a:extLst>
          </p:cNvPr>
          <p:cNvSpPr/>
          <p:nvPr userDrawn="1"/>
        </p:nvSpPr>
        <p:spPr>
          <a:xfrm>
            <a:off x="-10612" y="1910041"/>
            <a:ext cx="9927226" cy="4947959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8522867"/>
              <a:gd name="connsiteX1" fmla="*/ 8752113 w 12192000"/>
              <a:gd name="connsiteY1" fmla="*/ 1136521 h 8522867"/>
              <a:gd name="connsiteX2" fmla="*/ 12192000 w 12192000"/>
              <a:gd name="connsiteY2" fmla="*/ 19742 h 8522867"/>
              <a:gd name="connsiteX3" fmla="*/ 12192000 w 12192000"/>
              <a:gd name="connsiteY3" fmla="*/ 8522867 h 8522867"/>
              <a:gd name="connsiteX4" fmla="*/ 0 w 12192000"/>
              <a:gd name="connsiteY4" fmla="*/ 2357993 h 8522867"/>
              <a:gd name="connsiteX5" fmla="*/ 0 w 12192000"/>
              <a:gd name="connsiteY5" fmla="*/ 1147243 h 8522867"/>
              <a:gd name="connsiteX0" fmla="*/ 13063 w 12205063"/>
              <a:gd name="connsiteY0" fmla="*/ 1147243 h 8522867"/>
              <a:gd name="connsiteX1" fmla="*/ 8765176 w 12205063"/>
              <a:gd name="connsiteY1" fmla="*/ 1136521 h 8522867"/>
              <a:gd name="connsiteX2" fmla="*/ 12205063 w 12205063"/>
              <a:gd name="connsiteY2" fmla="*/ 19742 h 8522867"/>
              <a:gd name="connsiteX3" fmla="*/ 12205063 w 12205063"/>
              <a:gd name="connsiteY3" fmla="*/ 8522867 h 8522867"/>
              <a:gd name="connsiteX4" fmla="*/ 0 w 12205063"/>
              <a:gd name="connsiteY4" fmla="*/ 8466047 h 8522867"/>
              <a:gd name="connsiteX5" fmla="*/ 13063 w 12205063"/>
              <a:gd name="connsiteY5" fmla="*/ 1147243 h 85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63" h="8522867">
                <a:moveTo>
                  <a:pt x="13063" y="1147243"/>
                </a:moveTo>
                <a:cubicBezTo>
                  <a:pt x="446314" y="1187959"/>
                  <a:pt x="6680924" y="1243007"/>
                  <a:pt x="8765176" y="1136521"/>
                </a:cubicBezTo>
                <a:cubicBezTo>
                  <a:pt x="9869713" y="1256881"/>
                  <a:pt x="10593252" y="-183837"/>
                  <a:pt x="12205063" y="19742"/>
                </a:cubicBezTo>
                <a:lnTo>
                  <a:pt x="12205063" y="8522867"/>
                </a:lnTo>
                <a:lnTo>
                  <a:pt x="0" y="8466047"/>
                </a:lnTo>
                <a:cubicBezTo>
                  <a:pt x="4354" y="6026446"/>
                  <a:pt x="8709" y="3586844"/>
                  <a:pt x="13063" y="1147243"/>
                </a:cubicBez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8E26A4-0B77-460E-8358-B007A16D4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" r="-53"/>
          <a:stretch/>
        </p:blipFill>
        <p:spPr>
          <a:xfrm flipH="1">
            <a:off x="-1" y="0"/>
            <a:ext cx="9905999" cy="2443858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5BD128B-FCFD-4BF4-A63F-D23B3DFE562E}"/>
              </a:ext>
            </a:extLst>
          </p:cNvPr>
          <p:cNvSpPr/>
          <p:nvPr userDrawn="1"/>
        </p:nvSpPr>
        <p:spPr>
          <a:xfrm>
            <a:off x="1" y="1635665"/>
            <a:ext cx="9905998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490D9-57DC-4BBB-9452-7158A347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98551"/>
            <a:ext cx="8543925" cy="9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D793-A504-475F-A9A7-18212199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2892688"/>
            <a:ext cx="8543925" cy="328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2C440-631F-41EE-A7DE-654005F4F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ECC664-3D4D-4BD4-8E18-FE29ABD1BA9A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C6CA-B24E-4553-A394-597A43EE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4B8A-B605-4284-AC79-E060BB78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B281F9-5370-4F35-B732-58ECE3B96F7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757A72-320F-4199-A66F-81DA745B21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2" y="0"/>
            <a:ext cx="2909887" cy="8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68E26A4-0B77-460E-8358-B007A16D4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916612" cy="3716336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5BD128B-FCFD-4BF4-A63F-D23B3DFE562E}"/>
              </a:ext>
            </a:extLst>
          </p:cNvPr>
          <p:cNvSpPr/>
          <p:nvPr userDrawn="1"/>
        </p:nvSpPr>
        <p:spPr>
          <a:xfrm>
            <a:off x="0" y="2603745"/>
            <a:ext cx="9916613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6F9BE-47B1-4414-BF2A-844B37B17BC3}"/>
              </a:ext>
            </a:extLst>
          </p:cNvPr>
          <p:cNvSpPr/>
          <p:nvPr userDrawn="1"/>
        </p:nvSpPr>
        <p:spPr>
          <a:xfrm>
            <a:off x="-10612" y="3141664"/>
            <a:ext cx="9927226" cy="3716336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8522867"/>
              <a:gd name="connsiteX1" fmla="*/ 8752113 w 12192000"/>
              <a:gd name="connsiteY1" fmla="*/ 1136521 h 8522867"/>
              <a:gd name="connsiteX2" fmla="*/ 12192000 w 12192000"/>
              <a:gd name="connsiteY2" fmla="*/ 19742 h 8522867"/>
              <a:gd name="connsiteX3" fmla="*/ 12192000 w 12192000"/>
              <a:gd name="connsiteY3" fmla="*/ 8522867 h 8522867"/>
              <a:gd name="connsiteX4" fmla="*/ 0 w 12192000"/>
              <a:gd name="connsiteY4" fmla="*/ 2357993 h 8522867"/>
              <a:gd name="connsiteX5" fmla="*/ 0 w 12192000"/>
              <a:gd name="connsiteY5" fmla="*/ 1147243 h 8522867"/>
              <a:gd name="connsiteX0" fmla="*/ 13063 w 12205063"/>
              <a:gd name="connsiteY0" fmla="*/ 1147243 h 8522867"/>
              <a:gd name="connsiteX1" fmla="*/ 8765176 w 12205063"/>
              <a:gd name="connsiteY1" fmla="*/ 1136521 h 8522867"/>
              <a:gd name="connsiteX2" fmla="*/ 12205063 w 12205063"/>
              <a:gd name="connsiteY2" fmla="*/ 19742 h 8522867"/>
              <a:gd name="connsiteX3" fmla="*/ 12205063 w 12205063"/>
              <a:gd name="connsiteY3" fmla="*/ 8522867 h 8522867"/>
              <a:gd name="connsiteX4" fmla="*/ 0 w 12205063"/>
              <a:gd name="connsiteY4" fmla="*/ 8466047 h 8522867"/>
              <a:gd name="connsiteX5" fmla="*/ 13063 w 12205063"/>
              <a:gd name="connsiteY5" fmla="*/ 1147243 h 85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63" h="8522867">
                <a:moveTo>
                  <a:pt x="13063" y="1147243"/>
                </a:moveTo>
                <a:cubicBezTo>
                  <a:pt x="446314" y="1187959"/>
                  <a:pt x="6680924" y="1243007"/>
                  <a:pt x="8765176" y="1136521"/>
                </a:cubicBezTo>
                <a:cubicBezTo>
                  <a:pt x="9869713" y="1256881"/>
                  <a:pt x="10593252" y="-183837"/>
                  <a:pt x="12205063" y="19742"/>
                </a:cubicBezTo>
                <a:lnTo>
                  <a:pt x="12205063" y="8522867"/>
                </a:lnTo>
                <a:lnTo>
                  <a:pt x="0" y="8466047"/>
                </a:lnTo>
                <a:cubicBezTo>
                  <a:pt x="4354" y="6026446"/>
                  <a:pt x="8709" y="3586844"/>
                  <a:pt x="13063" y="1147243"/>
                </a:cubicBez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490D9-57DC-4BBB-9452-7158A347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1098551"/>
            <a:ext cx="8543925" cy="9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D793-A504-475F-A9A7-18212199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3687962"/>
            <a:ext cx="8543925" cy="248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2C440-631F-41EE-A7DE-654005F4F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ECC664-3D4D-4BD4-8E18-FE29ABD1BA9A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C6CA-B24E-4553-A394-597A43EE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4B8A-B605-4284-AC79-E060BB78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B281F9-5370-4F35-B732-58ECE3B96F7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757A72-320F-4199-A66F-81DA745B214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2" y="0"/>
            <a:ext cx="2909887" cy="8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1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A69A5A-781E-44F5-817D-7F24CC7A0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16612" cy="277223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5BD128B-FCFD-4BF4-A63F-D23B3DFE562E}"/>
              </a:ext>
            </a:extLst>
          </p:cNvPr>
          <p:cNvSpPr/>
          <p:nvPr userDrawn="1"/>
        </p:nvSpPr>
        <p:spPr>
          <a:xfrm>
            <a:off x="0" y="2044945"/>
            <a:ext cx="9916613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490D9-57DC-4BBB-9452-7158A347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9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D793-A504-475F-A9A7-18212199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3429000"/>
            <a:ext cx="8543925" cy="2747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2C440-631F-41EE-A7DE-654005F4F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ECC664-3D4D-4BD4-8E18-FE29ABD1BA9A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C6CA-B24E-4553-A394-597A43EE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4B8A-B605-4284-AC79-E060BB78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B281F9-5370-4F35-B732-58ECE3B96F7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48035-1AAB-4E1A-80C1-BFE15B703F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2" y="0"/>
            <a:ext cx="2909887" cy="8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B1C02348-349D-4C77-85EF-4B7D23EE8D4C}"/>
              </a:ext>
            </a:extLst>
          </p:cNvPr>
          <p:cNvSpPr/>
          <p:nvPr userDrawn="1"/>
        </p:nvSpPr>
        <p:spPr>
          <a:xfrm>
            <a:off x="-10612" y="2459038"/>
            <a:ext cx="9927226" cy="4398962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8522867"/>
              <a:gd name="connsiteX1" fmla="*/ 8752113 w 12192000"/>
              <a:gd name="connsiteY1" fmla="*/ 1136521 h 8522867"/>
              <a:gd name="connsiteX2" fmla="*/ 12192000 w 12192000"/>
              <a:gd name="connsiteY2" fmla="*/ 19742 h 8522867"/>
              <a:gd name="connsiteX3" fmla="*/ 12192000 w 12192000"/>
              <a:gd name="connsiteY3" fmla="*/ 8522867 h 8522867"/>
              <a:gd name="connsiteX4" fmla="*/ 0 w 12192000"/>
              <a:gd name="connsiteY4" fmla="*/ 2357993 h 8522867"/>
              <a:gd name="connsiteX5" fmla="*/ 0 w 12192000"/>
              <a:gd name="connsiteY5" fmla="*/ 1147243 h 8522867"/>
              <a:gd name="connsiteX0" fmla="*/ 13063 w 12205063"/>
              <a:gd name="connsiteY0" fmla="*/ 1147243 h 8522867"/>
              <a:gd name="connsiteX1" fmla="*/ 8765176 w 12205063"/>
              <a:gd name="connsiteY1" fmla="*/ 1136521 h 8522867"/>
              <a:gd name="connsiteX2" fmla="*/ 12205063 w 12205063"/>
              <a:gd name="connsiteY2" fmla="*/ 19742 h 8522867"/>
              <a:gd name="connsiteX3" fmla="*/ 12205063 w 12205063"/>
              <a:gd name="connsiteY3" fmla="*/ 8522867 h 8522867"/>
              <a:gd name="connsiteX4" fmla="*/ 0 w 12205063"/>
              <a:gd name="connsiteY4" fmla="*/ 8466047 h 8522867"/>
              <a:gd name="connsiteX5" fmla="*/ 13063 w 12205063"/>
              <a:gd name="connsiteY5" fmla="*/ 1147243 h 85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5063" h="8522867">
                <a:moveTo>
                  <a:pt x="13063" y="1147243"/>
                </a:moveTo>
                <a:cubicBezTo>
                  <a:pt x="446314" y="1187959"/>
                  <a:pt x="6680924" y="1243007"/>
                  <a:pt x="8765176" y="1136521"/>
                </a:cubicBezTo>
                <a:cubicBezTo>
                  <a:pt x="9869713" y="1256881"/>
                  <a:pt x="10593252" y="-183837"/>
                  <a:pt x="12205063" y="19742"/>
                </a:cubicBezTo>
                <a:lnTo>
                  <a:pt x="12205063" y="8522867"/>
                </a:lnTo>
                <a:lnTo>
                  <a:pt x="0" y="8466047"/>
                </a:lnTo>
                <a:cubicBezTo>
                  <a:pt x="4354" y="6026446"/>
                  <a:pt x="8709" y="3586844"/>
                  <a:pt x="13063" y="1147243"/>
                </a:cubicBez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A69A5A-781E-44F5-817D-7F24CC7A0E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16612" cy="2772230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25BD128B-FCFD-4BF4-A63F-D23B3DFE562E}"/>
              </a:ext>
            </a:extLst>
          </p:cNvPr>
          <p:cNvSpPr/>
          <p:nvPr userDrawn="1"/>
        </p:nvSpPr>
        <p:spPr>
          <a:xfrm>
            <a:off x="0" y="2044945"/>
            <a:ext cx="9916613" cy="1084217"/>
          </a:xfrm>
          <a:custGeom>
            <a:avLst/>
            <a:gdLst>
              <a:gd name="connsiteX0" fmla="*/ 0 w 12192000"/>
              <a:gd name="connsiteY0" fmla="*/ 0 h 1071154"/>
              <a:gd name="connsiteX1" fmla="*/ 12192000 w 12192000"/>
              <a:gd name="connsiteY1" fmla="*/ 0 h 1071154"/>
              <a:gd name="connsiteX2" fmla="*/ 12192000 w 12192000"/>
              <a:gd name="connsiteY2" fmla="*/ 1071154 h 1071154"/>
              <a:gd name="connsiteX3" fmla="*/ 0 w 12192000"/>
              <a:gd name="connsiteY3" fmla="*/ 1071154 h 1071154"/>
              <a:gd name="connsiteX4" fmla="*/ 0 w 12192000"/>
              <a:gd name="connsiteY4" fmla="*/ 0 h 1071154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67097 h 2338251"/>
              <a:gd name="connsiteX1" fmla="*/ 12192000 w 12192000"/>
              <a:gd name="connsiteY1" fmla="*/ 0 h 2338251"/>
              <a:gd name="connsiteX2" fmla="*/ 12192000 w 12192000"/>
              <a:gd name="connsiteY2" fmla="*/ 2338251 h 2338251"/>
              <a:gd name="connsiteX3" fmla="*/ 0 w 12192000"/>
              <a:gd name="connsiteY3" fmla="*/ 2338251 h 2338251"/>
              <a:gd name="connsiteX4" fmla="*/ 0 w 12192000"/>
              <a:gd name="connsiteY4" fmla="*/ 1267097 h 2338251"/>
              <a:gd name="connsiteX0" fmla="*/ 0 w 12192000"/>
              <a:gd name="connsiteY0" fmla="*/ 1294170 h 2365324"/>
              <a:gd name="connsiteX1" fmla="*/ 9457508 w 12192000"/>
              <a:gd name="connsiteY1" fmla="*/ 1039152 h 2365324"/>
              <a:gd name="connsiteX2" fmla="*/ 12192000 w 12192000"/>
              <a:gd name="connsiteY2" fmla="*/ 27073 h 2365324"/>
              <a:gd name="connsiteX3" fmla="*/ 12192000 w 12192000"/>
              <a:gd name="connsiteY3" fmla="*/ 2365324 h 2365324"/>
              <a:gd name="connsiteX4" fmla="*/ 0 w 12192000"/>
              <a:gd name="connsiteY4" fmla="*/ 2365324 h 2365324"/>
              <a:gd name="connsiteX5" fmla="*/ 0 w 12192000"/>
              <a:gd name="connsiteY5" fmla="*/ 1294170 h 2365324"/>
              <a:gd name="connsiteX0" fmla="*/ 0 w 12192000"/>
              <a:gd name="connsiteY0" fmla="*/ 1288250 h 2359404"/>
              <a:gd name="connsiteX1" fmla="*/ 9457508 w 12192000"/>
              <a:gd name="connsiteY1" fmla="*/ 1033232 h 2359404"/>
              <a:gd name="connsiteX2" fmla="*/ 12192000 w 12192000"/>
              <a:gd name="connsiteY2" fmla="*/ 21153 h 2359404"/>
              <a:gd name="connsiteX3" fmla="*/ 12192000 w 12192000"/>
              <a:gd name="connsiteY3" fmla="*/ 2359404 h 2359404"/>
              <a:gd name="connsiteX4" fmla="*/ 0 w 12192000"/>
              <a:gd name="connsiteY4" fmla="*/ 2359404 h 2359404"/>
              <a:gd name="connsiteX5" fmla="*/ 0 w 12192000"/>
              <a:gd name="connsiteY5" fmla="*/ 1288250 h 2359404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286839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286839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  <a:gd name="connsiteX0" fmla="*/ 0 w 12192000"/>
              <a:gd name="connsiteY0" fmla="*/ 1147243 h 2357993"/>
              <a:gd name="connsiteX1" fmla="*/ 8752113 w 12192000"/>
              <a:gd name="connsiteY1" fmla="*/ 1136521 h 2357993"/>
              <a:gd name="connsiteX2" fmla="*/ 12192000 w 12192000"/>
              <a:gd name="connsiteY2" fmla="*/ 19742 h 2357993"/>
              <a:gd name="connsiteX3" fmla="*/ 12192000 w 12192000"/>
              <a:gd name="connsiteY3" fmla="*/ 2357993 h 2357993"/>
              <a:gd name="connsiteX4" fmla="*/ 0 w 12192000"/>
              <a:gd name="connsiteY4" fmla="*/ 2357993 h 2357993"/>
              <a:gd name="connsiteX5" fmla="*/ 0 w 12192000"/>
              <a:gd name="connsiteY5" fmla="*/ 1147243 h 235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2357993">
                <a:moveTo>
                  <a:pt x="0" y="1147243"/>
                </a:moveTo>
                <a:cubicBezTo>
                  <a:pt x="433251" y="1187959"/>
                  <a:pt x="6667861" y="1243007"/>
                  <a:pt x="8752113" y="1136521"/>
                </a:cubicBezTo>
                <a:cubicBezTo>
                  <a:pt x="9856650" y="1256881"/>
                  <a:pt x="10580189" y="-183837"/>
                  <a:pt x="12192000" y="19742"/>
                </a:cubicBezTo>
                <a:lnTo>
                  <a:pt x="12192000" y="2357993"/>
                </a:lnTo>
                <a:lnTo>
                  <a:pt x="0" y="2357993"/>
                </a:lnTo>
                <a:lnTo>
                  <a:pt x="0" y="1147243"/>
                </a:lnTo>
                <a:close/>
              </a:path>
            </a:pathLst>
          </a:custGeom>
          <a:gradFill flip="none" rotWithShape="1">
            <a:gsLst>
              <a:gs pos="100000">
                <a:srgbClr val="7DDDDD">
                  <a:lumMod val="87000"/>
                </a:srgbClr>
              </a:gs>
              <a:gs pos="46000">
                <a:srgbClr val="40B1C8">
                  <a:lumMod val="7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63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490D9-57DC-4BBB-9452-7158A347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44538"/>
            <a:ext cx="8543925" cy="969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6D793-A504-475F-A9A7-18212199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3270528"/>
            <a:ext cx="8543925" cy="290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2C440-631F-41EE-A7DE-654005F4FF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1ECC664-3D4D-4BD4-8E18-FE29ABD1BA9A}" type="datetimeFigureOut">
              <a:rPr lang="en-GB" smtClean="0"/>
              <a:pPr/>
              <a:t>09/11/2021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BC6CA-B24E-4553-A394-597A43EE09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04B8A-B605-4284-AC79-E060BB785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2B281F9-5370-4F35-B732-58ECE3B96F7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148035-1AAB-4E1A-80C1-BFE15B703F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112" y="0"/>
            <a:ext cx="2909887" cy="8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99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68.svg"/><Relationship Id="rId18" Type="http://schemas.openxmlformats.org/officeDocument/2006/relationships/image" Target="../media/image22.png"/><Relationship Id="rId26" Type="http://schemas.openxmlformats.org/officeDocument/2006/relationships/image" Target="../media/image83.png"/><Relationship Id="rId3" Type="http://schemas.microsoft.com/office/2007/relationships/hdphoto" Target="../media/hdphoto5.wdp"/><Relationship Id="rId21" Type="http://schemas.openxmlformats.org/officeDocument/2006/relationships/image" Target="../media/image96.svg"/><Relationship Id="rId7" Type="http://schemas.openxmlformats.org/officeDocument/2006/relationships/image" Target="../media/image74.svg"/><Relationship Id="rId12" Type="http://schemas.openxmlformats.org/officeDocument/2006/relationships/image" Target="../media/image67.png"/><Relationship Id="rId17" Type="http://schemas.openxmlformats.org/officeDocument/2006/relationships/image" Target="../media/image50.svg"/><Relationship Id="rId25" Type="http://schemas.openxmlformats.org/officeDocument/2006/relationships/image" Target="../media/image82.svg"/><Relationship Id="rId33" Type="http://schemas.openxmlformats.org/officeDocument/2006/relationships/image" Target="../media/image99.svg"/><Relationship Id="rId2" Type="http://schemas.openxmlformats.org/officeDocument/2006/relationships/image" Target="../media/image104.png"/><Relationship Id="rId16" Type="http://schemas.openxmlformats.org/officeDocument/2006/relationships/image" Target="../media/image49.png"/><Relationship Id="rId20" Type="http://schemas.openxmlformats.org/officeDocument/2006/relationships/image" Target="../media/image95.png"/><Relationship Id="rId29" Type="http://schemas.openxmlformats.org/officeDocument/2006/relationships/image" Target="../media/image86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11" Type="http://schemas.openxmlformats.org/officeDocument/2006/relationships/image" Target="../media/image66.svg"/><Relationship Id="rId24" Type="http://schemas.openxmlformats.org/officeDocument/2006/relationships/image" Target="../media/image81.png"/><Relationship Id="rId32" Type="http://schemas.openxmlformats.org/officeDocument/2006/relationships/image" Target="../media/image98.png"/><Relationship Id="rId5" Type="http://schemas.openxmlformats.org/officeDocument/2006/relationships/image" Target="../media/image72.svg"/><Relationship Id="rId15" Type="http://schemas.openxmlformats.org/officeDocument/2006/relationships/image" Target="../media/image70.svg"/><Relationship Id="rId23" Type="http://schemas.openxmlformats.org/officeDocument/2006/relationships/image" Target="../media/image13.svg"/><Relationship Id="rId28" Type="http://schemas.openxmlformats.org/officeDocument/2006/relationships/image" Target="../media/image85.png"/><Relationship Id="rId10" Type="http://schemas.openxmlformats.org/officeDocument/2006/relationships/image" Target="../media/image65.png"/><Relationship Id="rId19" Type="http://schemas.openxmlformats.org/officeDocument/2006/relationships/image" Target="../media/image23.svg"/><Relationship Id="rId31" Type="http://schemas.openxmlformats.org/officeDocument/2006/relationships/image" Target="../media/image60.svg"/><Relationship Id="rId4" Type="http://schemas.openxmlformats.org/officeDocument/2006/relationships/image" Target="../media/image71.png"/><Relationship Id="rId9" Type="http://schemas.openxmlformats.org/officeDocument/2006/relationships/image" Target="../media/image78.svg"/><Relationship Id="rId14" Type="http://schemas.openxmlformats.org/officeDocument/2006/relationships/image" Target="../media/image69.png"/><Relationship Id="rId22" Type="http://schemas.openxmlformats.org/officeDocument/2006/relationships/image" Target="../media/image12.png"/><Relationship Id="rId27" Type="http://schemas.openxmlformats.org/officeDocument/2006/relationships/image" Target="../media/image84.svg"/><Relationship Id="rId30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6.png"/><Relationship Id="rId18" Type="http://schemas.openxmlformats.org/officeDocument/2006/relationships/image" Target="../media/image113.svg"/><Relationship Id="rId3" Type="http://schemas.openxmlformats.org/officeDocument/2006/relationships/image" Target="../media/image106.svg"/><Relationship Id="rId7" Type="http://schemas.openxmlformats.org/officeDocument/2006/relationships/image" Target="../media/image99.svg"/><Relationship Id="rId12" Type="http://schemas.microsoft.com/office/2007/relationships/hdphoto" Target="../media/hdphoto7.wdp"/><Relationship Id="rId17" Type="http://schemas.openxmlformats.org/officeDocument/2006/relationships/image" Target="../media/image112.png"/><Relationship Id="rId2" Type="http://schemas.openxmlformats.org/officeDocument/2006/relationships/image" Target="../media/image105.png"/><Relationship Id="rId16" Type="http://schemas.openxmlformats.org/officeDocument/2006/relationships/image" Target="../media/image111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8.png"/><Relationship Id="rId11" Type="http://schemas.openxmlformats.org/officeDocument/2006/relationships/image" Target="../media/image109.png"/><Relationship Id="rId5" Type="http://schemas.microsoft.com/office/2007/relationships/hdphoto" Target="../media/hdphoto6.wdp"/><Relationship Id="rId15" Type="http://schemas.openxmlformats.org/officeDocument/2006/relationships/image" Target="../media/image110.png"/><Relationship Id="rId10" Type="http://schemas.openxmlformats.org/officeDocument/2006/relationships/image" Target="../media/image108.jpeg"/><Relationship Id="rId4" Type="http://schemas.openxmlformats.org/officeDocument/2006/relationships/image" Target="../media/image107.png"/><Relationship Id="rId9" Type="http://schemas.openxmlformats.org/officeDocument/2006/relationships/image" Target="../media/image50.svg"/><Relationship Id="rId14" Type="http://schemas.openxmlformats.org/officeDocument/2006/relationships/image" Target="../media/image2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svg"/><Relationship Id="rId18" Type="http://schemas.openxmlformats.org/officeDocument/2006/relationships/image" Target="../media/image22.png"/><Relationship Id="rId3" Type="http://schemas.microsoft.com/office/2007/relationships/hdphoto" Target="../media/hdphoto6.wdp"/><Relationship Id="rId21" Type="http://schemas.openxmlformats.org/officeDocument/2006/relationships/image" Target="../media/image117.svg"/><Relationship Id="rId7" Type="http://schemas.openxmlformats.org/officeDocument/2006/relationships/image" Target="../media/image111.svg"/><Relationship Id="rId12" Type="http://schemas.openxmlformats.org/officeDocument/2006/relationships/image" Target="../media/image69.png"/><Relationship Id="rId17" Type="http://schemas.openxmlformats.org/officeDocument/2006/relationships/image" Target="../media/image115.svg"/><Relationship Id="rId2" Type="http://schemas.openxmlformats.org/officeDocument/2006/relationships/image" Target="../media/image107.png"/><Relationship Id="rId16" Type="http://schemas.openxmlformats.org/officeDocument/2006/relationships/image" Target="../media/image114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0.png"/><Relationship Id="rId11" Type="http://schemas.openxmlformats.org/officeDocument/2006/relationships/image" Target="../media/image68.svg"/><Relationship Id="rId5" Type="http://schemas.openxmlformats.org/officeDocument/2006/relationships/image" Target="../media/image27.svg"/><Relationship Id="rId15" Type="http://schemas.openxmlformats.org/officeDocument/2006/relationships/image" Target="../media/image50.svg"/><Relationship Id="rId10" Type="http://schemas.openxmlformats.org/officeDocument/2006/relationships/image" Target="../media/image67.png"/><Relationship Id="rId19" Type="http://schemas.openxmlformats.org/officeDocument/2006/relationships/image" Target="../media/image23.svg"/><Relationship Id="rId4" Type="http://schemas.openxmlformats.org/officeDocument/2006/relationships/image" Target="../media/image26.png"/><Relationship Id="rId9" Type="http://schemas.openxmlformats.org/officeDocument/2006/relationships/image" Target="../media/image66.svg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microsoft.com/office/2007/relationships/hdphoto" Target="../media/hdphoto8.wdp"/><Relationship Id="rId3" Type="http://schemas.openxmlformats.org/officeDocument/2006/relationships/image" Target="../media/image119.png"/><Relationship Id="rId7" Type="http://schemas.openxmlformats.org/officeDocument/2006/relationships/image" Target="../media/image54.svg"/><Relationship Id="rId12" Type="http://schemas.openxmlformats.org/officeDocument/2006/relationships/image" Target="../media/image120.png"/><Relationship Id="rId2" Type="http://schemas.openxmlformats.org/officeDocument/2006/relationships/image" Target="../media/image118.png"/><Relationship Id="rId16" Type="http://schemas.openxmlformats.org/officeDocument/2006/relationships/image" Target="../media/image1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11" Type="http://schemas.openxmlformats.org/officeDocument/2006/relationships/image" Target="../media/image64.svg"/><Relationship Id="rId5" Type="http://schemas.openxmlformats.org/officeDocument/2006/relationships/image" Target="../media/image27.svg"/><Relationship Id="rId15" Type="http://schemas.openxmlformats.org/officeDocument/2006/relationships/image" Target="../media/image50.svg"/><Relationship Id="rId10" Type="http://schemas.openxmlformats.org/officeDocument/2006/relationships/image" Target="../media/image63.png"/><Relationship Id="rId4" Type="http://schemas.openxmlformats.org/officeDocument/2006/relationships/image" Target="../media/image26.png"/><Relationship Id="rId9" Type="http://schemas.openxmlformats.org/officeDocument/2006/relationships/image" Target="../media/image62.sv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27.svg"/><Relationship Id="rId3" Type="http://schemas.openxmlformats.org/officeDocument/2006/relationships/image" Target="../media/image50.svg"/><Relationship Id="rId7" Type="http://schemas.openxmlformats.org/officeDocument/2006/relationships/image" Target="../media/image33.svg"/><Relationship Id="rId12" Type="http://schemas.openxmlformats.org/officeDocument/2006/relationships/image" Target="../media/image2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11" Type="http://schemas.openxmlformats.org/officeDocument/2006/relationships/image" Target="../media/image58.svg"/><Relationship Id="rId5" Type="http://schemas.openxmlformats.org/officeDocument/2006/relationships/image" Target="../media/image111.svg"/><Relationship Id="rId10" Type="http://schemas.openxmlformats.org/officeDocument/2006/relationships/image" Target="../media/image57.png"/><Relationship Id="rId4" Type="http://schemas.openxmlformats.org/officeDocument/2006/relationships/image" Target="../media/image110.png"/><Relationship Id="rId9" Type="http://schemas.openxmlformats.org/officeDocument/2006/relationships/image" Target="../media/image5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21.svg"/><Relationship Id="rId18" Type="http://schemas.openxmlformats.org/officeDocument/2006/relationships/image" Target="../media/image93.png"/><Relationship Id="rId26" Type="http://schemas.openxmlformats.org/officeDocument/2006/relationships/image" Target="../media/image95.png"/><Relationship Id="rId3" Type="http://schemas.openxmlformats.org/officeDocument/2006/relationships/image" Target="../media/image111.svg"/><Relationship Id="rId21" Type="http://schemas.openxmlformats.org/officeDocument/2006/relationships/image" Target="../media/image17.svg"/><Relationship Id="rId7" Type="http://schemas.openxmlformats.org/officeDocument/2006/relationships/image" Target="../media/image125.svg"/><Relationship Id="rId12" Type="http://schemas.openxmlformats.org/officeDocument/2006/relationships/image" Target="../media/image20.png"/><Relationship Id="rId17" Type="http://schemas.openxmlformats.org/officeDocument/2006/relationships/image" Target="../media/image92.svg"/><Relationship Id="rId25" Type="http://schemas.openxmlformats.org/officeDocument/2006/relationships/image" Target="../media/image23.svg"/><Relationship Id="rId2" Type="http://schemas.openxmlformats.org/officeDocument/2006/relationships/image" Target="../media/image110.png"/><Relationship Id="rId16" Type="http://schemas.openxmlformats.org/officeDocument/2006/relationships/image" Target="../media/image9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4.png"/><Relationship Id="rId11" Type="http://schemas.openxmlformats.org/officeDocument/2006/relationships/image" Target="../media/image13.svg"/><Relationship Id="rId24" Type="http://schemas.openxmlformats.org/officeDocument/2006/relationships/image" Target="../media/image22.png"/><Relationship Id="rId5" Type="http://schemas.openxmlformats.org/officeDocument/2006/relationships/image" Target="../media/image123.svg"/><Relationship Id="rId15" Type="http://schemas.openxmlformats.org/officeDocument/2006/relationships/image" Target="../media/image25.svg"/><Relationship Id="rId23" Type="http://schemas.openxmlformats.org/officeDocument/2006/relationships/image" Target="../media/image129.svg"/><Relationship Id="rId10" Type="http://schemas.openxmlformats.org/officeDocument/2006/relationships/image" Target="../media/image12.png"/><Relationship Id="rId19" Type="http://schemas.openxmlformats.org/officeDocument/2006/relationships/image" Target="../media/image94.svg"/><Relationship Id="rId4" Type="http://schemas.openxmlformats.org/officeDocument/2006/relationships/image" Target="../media/image122.png"/><Relationship Id="rId9" Type="http://schemas.openxmlformats.org/officeDocument/2006/relationships/image" Target="../media/image127.svg"/><Relationship Id="rId14" Type="http://schemas.openxmlformats.org/officeDocument/2006/relationships/image" Target="../media/image24.png"/><Relationship Id="rId22" Type="http://schemas.openxmlformats.org/officeDocument/2006/relationships/image" Target="../media/image128.png"/><Relationship Id="rId27" Type="http://schemas.openxmlformats.org/officeDocument/2006/relationships/image" Target="../media/image9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0.svg"/><Relationship Id="rId18" Type="http://schemas.openxmlformats.org/officeDocument/2006/relationships/image" Target="../media/image91.png"/><Relationship Id="rId26" Type="http://schemas.openxmlformats.org/officeDocument/2006/relationships/image" Target="../media/image51.png"/><Relationship Id="rId3" Type="http://schemas.openxmlformats.org/officeDocument/2006/relationships/image" Target="../media/image23.svg"/><Relationship Id="rId21" Type="http://schemas.openxmlformats.org/officeDocument/2006/relationships/image" Target="../media/image94.svg"/><Relationship Id="rId7" Type="http://schemas.openxmlformats.org/officeDocument/2006/relationships/image" Target="../media/image13.svg"/><Relationship Id="rId12" Type="http://schemas.openxmlformats.org/officeDocument/2006/relationships/image" Target="../media/image89.png"/><Relationship Id="rId17" Type="http://schemas.openxmlformats.org/officeDocument/2006/relationships/image" Target="../media/image25.svg"/><Relationship Id="rId25" Type="http://schemas.openxmlformats.org/officeDocument/2006/relationships/image" Target="../media/image50.svg"/><Relationship Id="rId2" Type="http://schemas.openxmlformats.org/officeDocument/2006/relationships/image" Target="../media/image22.png"/><Relationship Id="rId16" Type="http://schemas.openxmlformats.org/officeDocument/2006/relationships/image" Target="../media/image24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88.svg"/><Relationship Id="rId24" Type="http://schemas.openxmlformats.org/officeDocument/2006/relationships/image" Target="../media/image49.png"/><Relationship Id="rId5" Type="http://schemas.openxmlformats.org/officeDocument/2006/relationships/image" Target="../media/image96.svg"/><Relationship Id="rId15" Type="http://schemas.openxmlformats.org/officeDocument/2006/relationships/image" Target="../media/image21.svg"/><Relationship Id="rId23" Type="http://schemas.openxmlformats.org/officeDocument/2006/relationships/image" Target="../media/image27.svg"/><Relationship Id="rId10" Type="http://schemas.openxmlformats.org/officeDocument/2006/relationships/image" Target="../media/image87.png"/><Relationship Id="rId19" Type="http://schemas.openxmlformats.org/officeDocument/2006/relationships/image" Target="../media/image92.svg"/><Relationship Id="rId4" Type="http://schemas.openxmlformats.org/officeDocument/2006/relationships/image" Target="../media/image95.png"/><Relationship Id="rId9" Type="http://schemas.openxmlformats.org/officeDocument/2006/relationships/image" Target="../media/image17.svg"/><Relationship Id="rId14" Type="http://schemas.openxmlformats.org/officeDocument/2006/relationships/image" Target="../media/image20.png"/><Relationship Id="rId22" Type="http://schemas.openxmlformats.org/officeDocument/2006/relationships/image" Target="../media/image26.png"/><Relationship Id="rId27" Type="http://schemas.openxmlformats.org/officeDocument/2006/relationships/image" Target="../media/image5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svg"/><Relationship Id="rId21" Type="http://schemas.openxmlformats.org/officeDocument/2006/relationships/image" Target="../media/image27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5" Type="http://schemas.openxmlformats.org/officeDocument/2006/relationships/image" Target="../media/image31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24" Type="http://schemas.openxmlformats.org/officeDocument/2006/relationships/image" Target="../media/image30.pn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23" Type="http://schemas.openxmlformats.org/officeDocument/2006/relationships/image" Target="../media/image29.svg"/><Relationship Id="rId10" Type="http://schemas.openxmlformats.org/officeDocument/2006/relationships/image" Target="../media/image16.png"/><Relationship Id="rId19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3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37.svg"/><Relationship Id="rId2" Type="http://schemas.openxmlformats.org/officeDocument/2006/relationships/image" Target="../media/image34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svg"/><Relationship Id="rId7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8" Type="http://schemas.openxmlformats.org/officeDocument/2006/relationships/image" Target="../media/image56.svg"/><Relationship Id="rId26" Type="http://schemas.openxmlformats.org/officeDocument/2006/relationships/image" Target="../media/image62.svg"/><Relationship Id="rId39" Type="http://schemas.openxmlformats.org/officeDocument/2006/relationships/image" Target="../media/image73.png"/><Relationship Id="rId3" Type="http://schemas.openxmlformats.org/officeDocument/2006/relationships/image" Target="../media/image18.png"/><Relationship Id="rId21" Type="http://schemas.openxmlformats.org/officeDocument/2006/relationships/image" Target="../media/image26.png"/><Relationship Id="rId34" Type="http://schemas.openxmlformats.org/officeDocument/2006/relationships/image" Target="../media/image70.svg"/><Relationship Id="rId42" Type="http://schemas.openxmlformats.org/officeDocument/2006/relationships/image" Target="../media/image76.svg"/><Relationship Id="rId47" Type="http://schemas.openxmlformats.org/officeDocument/2006/relationships/image" Target="../media/image81.png"/><Relationship Id="rId50" Type="http://schemas.openxmlformats.org/officeDocument/2006/relationships/image" Target="../media/image84.svg"/><Relationship Id="rId7" Type="http://schemas.openxmlformats.org/officeDocument/2006/relationships/image" Target="../media/image22.png"/><Relationship Id="rId12" Type="http://schemas.openxmlformats.org/officeDocument/2006/relationships/image" Target="../media/image52.svg"/><Relationship Id="rId17" Type="http://schemas.openxmlformats.org/officeDocument/2006/relationships/image" Target="../media/image55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72.svg"/><Relationship Id="rId46" Type="http://schemas.openxmlformats.org/officeDocument/2006/relationships/image" Target="../media/image8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svg"/><Relationship Id="rId20" Type="http://schemas.openxmlformats.org/officeDocument/2006/relationships/image" Target="../media/image58.svg"/><Relationship Id="rId29" Type="http://schemas.openxmlformats.org/officeDocument/2006/relationships/image" Target="../media/image65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svg"/><Relationship Id="rId11" Type="http://schemas.openxmlformats.org/officeDocument/2006/relationships/image" Target="../media/image51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37" Type="http://schemas.openxmlformats.org/officeDocument/2006/relationships/image" Target="../media/image71.png"/><Relationship Id="rId40" Type="http://schemas.openxmlformats.org/officeDocument/2006/relationships/image" Target="../media/image74.svg"/><Relationship Id="rId45" Type="http://schemas.openxmlformats.org/officeDocument/2006/relationships/image" Target="../media/image79.pn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36" Type="http://schemas.openxmlformats.org/officeDocument/2006/relationships/image" Target="../media/image17.svg"/><Relationship Id="rId49" Type="http://schemas.openxmlformats.org/officeDocument/2006/relationships/image" Target="../media/image83.png"/><Relationship Id="rId10" Type="http://schemas.openxmlformats.org/officeDocument/2006/relationships/image" Target="../media/image50.svg"/><Relationship Id="rId19" Type="http://schemas.openxmlformats.org/officeDocument/2006/relationships/image" Target="../media/image57.png"/><Relationship Id="rId31" Type="http://schemas.openxmlformats.org/officeDocument/2006/relationships/image" Target="../media/image67.png"/><Relationship Id="rId44" Type="http://schemas.openxmlformats.org/officeDocument/2006/relationships/image" Target="../media/image78.svg"/><Relationship Id="rId52" Type="http://schemas.openxmlformats.org/officeDocument/2006/relationships/image" Target="../media/image86.svg"/><Relationship Id="rId4" Type="http://schemas.openxmlformats.org/officeDocument/2006/relationships/image" Target="../media/image19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Relationship Id="rId22" Type="http://schemas.openxmlformats.org/officeDocument/2006/relationships/image" Target="../media/image27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Relationship Id="rId35" Type="http://schemas.openxmlformats.org/officeDocument/2006/relationships/image" Target="../media/image16.png"/><Relationship Id="rId43" Type="http://schemas.openxmlformats.org/officeDocument/2006/relationships/image" Target="../media/image77.png"/><Relationship Id="rId48" Type="http://schemas.openxmlformats.org/officeDocument/2006/relationships/image" Target="../media/image82.svg"/><Relationship Id="rId8" Type="http://schemas.openxmlformats.org/officeDocument/2006/relationships/image" Target="../media/image23.svg"/><Relationship Id="rId51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53.png"/><Relationship Id="rId18" Type="http://schemas.openxmlformats.org/officeDocument/2006/relationships/image" Target="../media/image56.svg"/><Relationship Id="rId26" Type="http://schemas.openxmlformats.org/officeDocument/2006/relationships/image" Target="../media/image62.svg"/><Relationship Id="rId39" Type="http://schemas.openxmlformats.org/officeDocument/2006/relationships/image" Target="../media/image85.png"/><Relationship Id="rId3" Type="http://schemas.openxmlformats.org/officeDocument/2006/relationships/image" Target="../media/image18.png"/><Relationship Id="rId21" Type="http://schemas.openxmlformats.org/officeDocument/2006/relationships/image" Target="../media/image26.png"/><Relationship Id="rId34" Type="http://schemas.openxmlformats.org/officeDocument/2006/relationships/image" Target="../media/image70.svg"/><Relationship Id="rId42" Type="http://schemas.openxmlformats.org/officeDocument/2006/relationships/image" Target="../media/image31.svg"/><Relationship Id="rId7" Type="http://schemas.openxmlformats.org/officeDocument/2006/relationships/image" Target="../media/image22.png"/><Relationship Id="rId12" Type="http://schemas.openxmlformats.org/officeDocument/2006/relationships/image" Target="../media/image52.svg"/><Relationship Id="rId17" Type="http://schemas.openxmlformats.org/officeDocument/2006/relationships/image" Target="../media/image55.png"/><Relationship Id="rId25" Type="http://schemas.openxmlformats.org/officeDocument/2006/relationships/image" Target="../media/image61.png"/><Relationship Id="rId33" Type="http://schemas.openxmlformats.org/officeDocument/2006/relationships/image" Target="../media/image69.png"/><Relationship Id="rId38" Type="http://schemas.openxmlformats.org/officeDocument/2006/relationships/image" Target="../media/image8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svg"/><Relationship Id="rId20" Type="http://schemas.openxmlformats.org/officeDocument/2006/relationships/image" Target="../media/image58.svg"/><Relationship Id="rId29" Type="http://schemas.openxmlformats.org/officeDocument/2006/relationships/image" Target="../media/image65.png"/><Relationship Id="rId41" Type="http://schemas.openxmlformats.org/officeDocument/2006/relationships/image" Target="../media/image3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svg"/><Relationship Id="rId11" Type="http://schemas.openxmlformats.org/officeDocument/2006/relationships/image" Target="../media/image51.png"/><Relationship Id="rId24" Type="http://schemas.openxmlformats.org/officeDocument/2006/relationships/image" Target="../media/image60.svg"/><Relationship Id="rId32" Type="http://schemas.openxmlformats.org/officeDocument/2006/relationships/image" Target="../media/image68.svg"/><Relationship Id="rId37" Type="http://schemas.openxmlformats.org/officeDocument/2006/relationships/image" Target="../media/image83.png"/><Relationship Id="rId40" Type="http://schemas.openxmlformats.org/officeDocument/2006/relationships/image" Target="../media/image86.svg"/><Relationship Id="rId5" Type="http://schemas.openxmlformats.org/officeDocument/2006/relationships/image" Target="../media/image12.png"/><Relationship Id="rId15" Type="http://schemas.openxmlformats.org/officeDocument/2006/relationships/image" Target="../media/image32.png"/><Relationship Id="rId23" Type="http://schemas.openxmlformats.org/officeDocument/2006/relationships/image" Target="../media/image59.png"/><Relationship Id="rId28" Type="http://schemas.openxmlformats.org/officeDocument/2006/relationships/image" Target="../media/image64.svg"/><Relationship Id="rId36" Type="http://schemas.openxmlformats.org/officeDocument/2006/relationships/image" Target="../media/image82.svg"/><Relationship Id="rId10" Type="http://schemas.openxmlformats.org/officeDocument/2006/relationships/image" Target="../media/image50.svg"/><Relationship Id="rId19" Type="http://schemas.openxmlformats.org/officeDocument/2006/relationships/image" Target="../media/image57.png"/><Relationship Id="rId31" Type="http://schemas.openxmlformats.org/officeDocument/2006/relationships/image" Target="../media/image67.png"/><Relationship Id="rId4" Type="http://schemas.openxmlformats.org/officeDocument/2006/relationships/image" Target="../media/image19.svg"/><Relationship Id="rId9" Type="http://schemas.openxmlformats.org/officeDocument/2006/relationships/image" Target="../media/image49.png"/><Relationship Id="rId14" Type="http://schemas.openxmlformats.org/officeDocument/2006/relationships/image" Target="../media/image54.svg"/><Relationship Id="rId22" Type="http://schemas.openxmlformats.org/officeDocument/2006/relationships/image" Target="../media/image27.svg"/><Relationship Id="rId27" Type="http://schemas.openxmlformats.org/officeDocument/2006/relationships/image" Target="../media/image63.png"/><Relationship Id="rId30" Type="http://schemas.openxmlformats.org/officeDocument/2006/relationships/image" Target="../media/image66.svg"/><Relationship Id="rId35" Type="http://schemas.openxmlformats.org/officeDocument/2006/relationships/image" Target="../media/image8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8" Type="http://schemas.openxmlformats.org/officeDocument/2006/relationships/image" Target="../media/image57.png"/><Relationship Id="rId26" Type="http://schemas.openxmlformats.org/officeDocument/2006/relationships/image" Target="../media/image63.png"/><Relationship Id="rId39" Type="http://schemas.openxmlformats.org/officeDocument/2006/relationships/image" Target="../media/image74.svg"/><Relationship Id="rId21" Type="http://schemas.openxmlformats.org/officeDocument/2006/relationships/image" Target="../media/image27.svg"/><Relationship Id="rId34" Type="http://schemas.openxmlformats.org/officeDocument/2006/relationships/image" Target="../media/image16.png"/><Relationship Id="rId42" Type="http://schemas.openxmlformats.org/officeDocument/2006/relationships/image" Target="../media/image77.png"/><Relationship Id="rId47" Type="http://schemas.openxmlformats.org/officeDocument/2006/relationships/image" Target="../media/image82.svg"/><Relationship Id="rId50" Type="http://schemas.openxmlformats.org/officeDocument/2006/relationships/image" Target="../media/image85.png"/><Relationship Id="rId55" Type="http://schemas.openxmlformats.org/officeDocument/2006/relationships/image" Target="../media/image90.svg"/><Relationship Id="rId63" Type="http://schemas.openxmlformats.org/officeDocument/2006/relationships/image" Target="../media/image94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6" Type="http://schemas.openxmlformats.org/officeDocument/2006/relationships/image" Target="../media/image55.png"/><Relationship Id="rId20" Type="http://schemas.openxmlformats.org/officeDocument/2006/relationships/image" Target="../media/image26.png"/><Relationship Id="rId29" Type="http://schemas.openxmlformats.org/officeDocument/2006/relationships/image" Target="../media/image66.svg"/><Relationship Id="rId41" Type="http://schemas.openxmlformats.org/officeDocument/2006/relationships/image" Target="../media/image76.svg"/><Relationship Id="rId54" Type="http://schemas.openxmlformats.org/officeDocument/2006/relationships/image" Target="../media/image89.png"/><Relationship Id="rId62" Type="http://schemas.openxmlformats.org/officeDocument/2006/relationships/image" Target="../media/image9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11" Type="http://schemas.openxmlformats.org/officeDocument/2006/relationships/image" Target="../media/image52.sv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37" Type="http://schemas.openxmlformats.org/officeDocument/2006/relationships/image" Target="../media/image72.svg"/><Relationship Id="rId40" Type="http://schemas.openxmlformats.org/officeDocument/2006/relationships/image" Target="../media/image75.png"/><Relationship Id="rId45" Type="http://schemas.openxmlformats.org/officeDocument/2006/relationships/image" Target="../media/image80.svg"/><Relationship Id="rId53" Type="http://schemas.openxmlformats.org/officeDocument/2006/relationships/image" Target="../media/image88.svg"/><Relationship Id="rId58" Type="http://schemas.openxmlformats.org/officeDocument/2006/relationships/image" Target="../media/image24.png"/><Relationship Id="rId5" Type="http://schemas.openxmlformats.org/officeDocument/2006/relationships/image" Target="../media/image13.svg"/><Relationship Id="rId15" Type="http://schemas.openxmlformats.org/officeDocument/2006/relationships/image" Target="../media/image33.svg"/><Relationship Id="rId23" Type="http://schemas.openxmlformats.org/officeDocument/2006/relationships/image" Target="../media/image60.svg"/><Relationship Id="rId28" Type="http://schemas.openxmlformats.org/officeDocument/2006/relationships/image" Target="../media/image65.png"/><Relationship Id="rId36" Type="http://schemas.openxmlformats.org/officeDocument/2006/relationships/image" Target="../media/image71.png"/><Relationship Id="rId49" Type="http://schemas.openxmlformats.org/officeDocument/2006/relationships/image" Target="../media/image84.svg"/><Relationship Id="rId57" Type="http://schemas.openxmlformats.org/officeDocument/2006/relationships/image" Target="../media/image21.svg"/><Relationship Id="rId61" Type="http://schemas.openxmlformats.org/officeDocument/2006/relationships/image" Target="../media/image92.svg"/><Relationship Id="rId10" Type="http://schemas.openxmlformats.org/officeDocument/2006/relationships/image" Target="../media/image51.png"/><Relationship Id="rId19" Type="http://schemas.openxmlformats.org/officeDocument/2006/relationships/image" Target="../media/image58.svg"/><Relationship Id="rId31" Type="http://schemas.openxmlformats.org/officeDocument/2006/relationships/image" Target="../media/image68.svg"/><Relationship Id="rId44" Type="http://schemas.openxmlformats.org/officeDocument/2006/relationships/image" Target="../media/image79.png"/><Relationship Id="rId52" Type="http://schemas.openxmlformats.org/officeDocument/2006/relationships/image" Target="../media/image87.png"/><Relationship Id="rId60" Type="http://schemas.openxmlformats.org/officeDocument/2006/relationships/image" Target="../media/image91.png"/><Relationship Id="rId4" Type="http://schemas.openxmlformats.org/officeDocument/2006/relationships/image" Target="../media/image12.png"/><Relationship Id="rId9" Type="http://schemas.openxmlformats.org/officeDocument/2006/relationships/image" Target="../media/image50.svg"/><Relationship Id="rId14" Type="http://schemas.openxmlformats.org/officeDocument/2006/relationships/image" Target="../media/image32.png"/><Relationship Id="rId22" Type="http://schemas.openxmlformats.org/officeDocument/2006/relationships/image" Target="../media/image59.png"/><Relationship Id="rId27" Type="http://schemas.openxmlformats.org/officeDocument/2006/relationships/image" Target="../media/image64.svg"/><Relationship Id="rId30" Type="http://schemas.openxmlformats.org/officeDocument/2006/relationships/image" Target="../media/image67.png"/><Relationship Id="rId35" Type="http://schemas.openxmlformats.org/officeDocument/2006/relationships/image" Target="../media/image17.svg"/><Relationship Id="rId43" Type="http://schemas.openxmlformats.org/officeDocument/2006/relationships/image" Target="../media/image78.svg"/><Relationship Id="rId48" Type="http://schemas.openxmlformats.org/officeDocument/2006/relationships/image" Target="../media/image83.png"/><Relationship Id="rId56" Type="http://schemas.openxmlformats.org/officeDocument/2006/relationships/image" Target="../media/image20.png"/><Relationship Id="rId8" Type="http://schemas.openxmlformats.org/officeDocument/2006/relationships/image" Target="../media/image49.png"/><Relationship Id="rId51" Type="http://schemas.openxmlformats.org/officeDocument/2006/relationships/image" Target="../media/image86.svg"/><Relationship Id="rId3" Type="http://schemas.openxmlformats.org/officeDocument/2006/relationships/image" Target="../media/image19.svg"/><Relationship Id="rId12" Type="http://schemas.openxmlformats.org/officeDocument/2006/relationships/image" Target="../media/image53.png"/><Relationship Id="rId17" Type="http://schemas.openxmlformats.org/officeDocument/2006/relationships/image" Target="../media/image56.svg"/><Relationship Id="rId25" Type="http://schemas.openxmlformats.org/officeDocument/2006/relationships/image" Target="../media/image62.svg"/><Relationship Id="rId33" Type="http://schemas.openxmlformats.org/officeDocument/2006/relationships/image" Target="../media/image70.svg"/><Relationship Id="rId38" Type="http://schemas.openxmlformats.org/officeDocument/2006/relationships/image" Target="../media/image73.png"/><Relationship Id="rId46" Type="http://schemas.openxmlformats.org/officeDocument/2006/relationships/image" Target="../media/image81.png"/><Relationship Id="rId5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23.svg"/><Relationship Id="rId18" Type="http://schemas.openxmlformats.org/officeDocument/2006/relationships/image" Target="../media/image95.png"/><Relationship Id="rId26" Type="http://schemas.openxmlformats.org/officeDocument/2006/relationships/image" Target="../media/image63.png"/><Relationship Id="rId39" Type="http://schemas.openxmlformats.org/officeDocument/2006/relationships/image" Target="../media/image33.svg"/><Relationship Id="rId3" Type="http://schemas.openxmlformats.org/officeDocument/2006/relationships/image" Target="../media/image17.svg"/><Relationship Id="rId21" Type="http://schemas.openxmlformats.org/officeDocument/2006/relationships/image" Target="../media/image13.svg"/><Relationship Id="rId34" Type="http://schemas.openxmlformats.org/officeDocument/2006/relationships/image" Target="../media/image49.png"/><Relationship Id="rId42" Type="http://schemas.openxmlformats.org/officeDocument/2006/relationships/image" Target="../media/image57.png"/><Relationship Id="rId47" Type="http://schemas.openxmlformats.org/officeDocument/2006/relationships/image" Target="../media/image103.svg"/><Relationship Id="rId7" Type="http://schemas.openxmlformats.org/officeDocument/2006/relationships/image" Target="../media/image74.svg"/><Relationship Id="rId12" Type="http://schemas.openxmlformats.org/officeDocument/2006/relationships/image" Target="../media/image22.png"/><Relationship Id="rId17" Type="http://schemas.openxmlformats.org/officeDocument/2006/relationships/image" Target="../media/image90.svg"/><Relationship Id="rId25" Type="http://schemas.openxmlformats.org/officeDocument/2006/relationships/image" Target="../media/image62.svg"/><Relationship Id="rId33" Type="http://schemas.openxmlformats.org/officeDocument/2006/relationships/image" Target="../media/image27.svg"/><Relationship Id="rId38" Type="http://schemas.openxmlformats.org/officeDocument/2006/relationships/image" Target="../media/image32.png"/><Relationship Id="rId46" Type="http://schemas.openxmlformats.org/officeDocument/2006/relationships/image" Target="../media/image102.png"/><Relationship Id="rId2" Type="http://schemas.openxmlformats.org/officeDocument/2006/relationships/image" Target="../media/image16.png"/><Relationship Id="rId16" Type="http://schemas.openxmlformats.org/officeDocument/2006/relationships/image" Target="../media/image89.png"/><Relationship Id="rId20" Type="http://schemas.openxmlformats.org/officeDocument/2006/relationships/image" Target="../media/image12.png"/><Relationship Id="rId29" Type="http://schemas.microsoft.com/office/2007/relationships/hdphoto" Target="../media/hdphoto4.wdp"/><Relationship Id="rId41" Type="http://schemas.openxmlformats.org/officeDocument/2006/relationships/image" Target="../media/image56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3.png"/><Relationship Id="rId11" Type="http://schemas.openxmlformats.org/officeDocument/2006/relationships/image" Target="../media/image78.svg"/><Relationship Id="rId24" Type="http://schemas.openxmlformats.org/officeDocument/2006/relationships/image" Target="../media/image61.png"/><Relationship Id="rId32" Type="http://schemas.openxmlformats.org/officeDocument/2006/relationships/image" Target="../media/image26.png"/><Relationship Id="rId37" Type="http://schemas.openxmlformats.org/officeDocument/2006/relationships/image" Target="../media/image99.svg"/><Relationship Id="rId40" Type="http://schemas.openxmlformats.org/officeDocument/2006/relationships/image" Target="../media/image55.png"/><Relationship Id="rId45" Type="http://schemas.openxmlformats.org/officeDocument/2006/relationships/image" Target="../media/image101.svg"/><Relationship Id="rId5" Type="http://schemas.openxmlformats.org/officeDocument/2006/relationships/image" Target="../media/image72.svg"/><Relationship Id="rId15" Type="http://schemas.openxmlformats.org/officeDocument/2006/relationships/image" Target="../media/image80.svg"/><Relationship Id="rId23" Type="http://schemas.openxmlformats.org/officeDocument/2006/relationships/image" Target="../media/image54.svg"/><Relationship Id="rId28" Type="http://schemas.openxmlformats.org/officeDocument/2006/relationships/image" Target="../media/image97.png"/><Relationship Id="rId36" Type="http://schemas.openxmlformats.org/officeDocument/2006/relationships/image" Target="../media/image98.png"/><Relationship Id="rId10" Type="http://schemas.openxmlformats.org/officeDocument/2006/relationships/image" Target="../media/image77.png"/><Relationship Id="rId19" Type="http://schemas.openxmlformats.org/officeDocument/2006/relationships/image" Target="../media/image96.svg"/><Relationship Id="rId31" Type="http://schemas.openxmlformats.org/officeDocument/2006/relationships/image" Target="../media/image52.svg"/><Relationship Id="rId44" Type="http://schemas.openxmlformats.org/officeDocument/2006/relationships/image" Target="../media/image100.png"/><Relationship Id="rId4" Type="http://schemas.openxmlformats.org/officeDocument/2006/relationships/image" Target="../media/image71.png"/><Relationship Id="rId9" Type="http://schemas.openxmlformats.org/officeDocument/2006/relationships/image" Target="../media/image76.svg"/><Relationship Id="rId14" Type="http://schemas.openxmlformats.org/officeDocument/2006/relationships/image" Target="../media/image79.png"/><Relationship Id="rId22" Type="http://schemas.openxmlformats.org/officeDocument/2006/relationships/image" Target="../media/image53.png"/><Relationship Id="rId27" Type="http://schemas.openxmlformats.org/officeDocument/2006/relationships/image" Target="../media/image64.svg"/><Relationship Id="rId30" Type="http://schemas.openxmlformats.org/officeDocument/2006/relationships/image" Target="../media/image51.png"/><Relationship Id="rId35" Type="http://schemas.openxmlformats.org/officeDocument/2006/relationships/image" Target="../media/image50.svg"/><Relationship Id="rId43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81446-ADA8-4710-8160-D2961906F8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163" y="4857750"/>
            <a:ext cx="8362349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6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3768B-FBDA-497D-B270-C395C014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7371" y="730969"/>
            <a:ext cx="8428574" cy="45974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GWO BST (Basic Safety Training)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Work at Height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Fire Awareness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Manual Handling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First Aid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Sea Survival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FDFB7-41C7-47D9-B0FC-BAED408D647A}"/>
              </a:ext>
            </a:extLst>
          </p:cNvPr>
          <p:cNvSpPr/>
          <p:nvPr/>
        </p:nvSpPr>
        <p:spPr>
          <a:xfrm>
            <a:off x="-1" y="6334780"/>
            <a:ext cx="776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RENEWABLES SAFETY &amp; SURVIVAL TRAINING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6011DF-0396-433C-9088-871C4BC8D356}"/>
              </a:ext>
            </a:extLst>
          </p:cNvPr>
          <p:cNvGrpSpPr/>
          <p:nvPr/>
        </p:nvGrpSpPr>
        <p:grpSpPr>
          <a:xfrm>
            <a:off x="6864602" y="761526"/>
            <a:ext cx="3299951" cy="5156794"/>
            <a:chOff x="7153086" y="528871"/>
            <a:chExt cx="2925092" cy="439559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8182120-4CA3-49BD-BA47-87B247BB44E8}"/>
                </a:ext>
              </a:extLst>
            </p:cNvPr>
            <p:cNvGrpSpPr/>
            <p:nvPr/>
          </p:nvGrpSpPr>
          <p:grpSpPr>
            <a:xfrm>
              <a:off x="7153086" y="528871"/>
              <a:ext cx="2925092" cy="3003065"/>
              <a:chOff x="7153086" y="528871"/>
              <a:chExt cx="2925092" cy="3003065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64F66650-E8A7-49C6-BE68-C39FE0049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tx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 contras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53086" y="528871"/>
                <a:ext cx="2925092" cy="29250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8243EEA-9CE0-4BE2-917D-833D71F4B2ED}"/>
                  </a:ext>
                </a:extLst>
              </p:cNvPr>
              <p:cNvSpPr/>
              <p:nvPr/>
            </p:nvSpPr>
            <p:spPr>
              <a:xfrm>
                <a:off x="7752077" y="3072213"/>
                <a:ext cx="1399227" cy="4597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5D4CC46-97F6-473D-B5C5-F177D5696D68}"/>
                </a:ext>
              </a:extLst>
            </p:cNvPr>
            <p:cNvGrpSpPr/>
            <p:nvPr/>
          </p:nvGrpSpPr>
          <p:grpSpPr>
            <a:xfrm>
              <a:off x="7380106" y="4140098"/>
              <a:ext cx="2183333" cy="784367"/>
              <a:chOff x="5450954" y="4295005"/>
              <a:chExt cx="2183333" cy="7843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7952235-6D36-423C-9808-4F9C11E71300}"/>
                  </a:ext>
                </a:extLst>
              </p:cNvPr>
              <p:cNvGrpSpPr/>
              <p:nvPr/>
            </p:nvGrpSpPr>
            <p:grpSpPr>
              <a:xfrm>
                <a:off x="5450954" y="4295005"/>
                <a:ext cx="2183333" cy="784367"/>
                <a:chOff x="7295937" y="5972274"/>
                <a:chExt cx="834193" cy="267954"/>
              </a:xfrm>
            </p:grpSpPr>
            <p:pic>
              <p:nvPicPr>
                <p:cNvPr id="28" name="Graphic 27" descr="Life ring">
                  <a:extLst>
                    <a:ext uri="{FF2B5EF4-FFF2-40B4-BE49-F238E27FC236}">
                      <a16:creationId xmlns:a16="http://schemas.microsoft.com/office/drawing/2014/main" id="{F28002F9-E06B-4302-A397-D606A64710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9863" y="6003864"/>
                  <a:ext cx="161132" cy="161132"/>
                </a:xfrm>
                <a:prstGeom prst="rect">
                  <a:avLst/>
                </a:prstGeom>
              </p:spPr>
            </p:pic>
            <p:pic>
              <p:nvPicPr>
                <p:cNvPr id="30" name="Graphic 29" descr="Swimming">
                  <a:extLst>
                    <a:ext uri="{FF2B5EF4-FFF2-40B4-BE49-F238E27FC236}">
                      <a16:creationId xmlns:a16="http://schemas.microsoft.com/office/drawing/2014/main" id="{EA2B54F1-81F9-4E4F-AFD4-51D6725DE3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3623" y="6053115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32" name="Graphic 31" descr="Wave">
                  <a:extLst>
                    <a:ext uri="{FF2B5EF4-FFF2-40B4-BE49-F238E27FC236}">
                      <a16:creationId xmlns:a16="http://schemas.microsoft.com/office/drawing/2014/main" id="{FE8EF68B-F436-421F-95D1-1636838A4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3017" y="5972274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33" name="Graphic 32" descr="Wave">
                  <a:extLst>
                    <a:ext uri="{FF2B5EF4-FFF2-40B4-BE49-F238E27FC236}">
                      <a16:creationId xmlns:a16="http://schemas.microsoft.com/office/drawing/2014/main" id="{668CF132-BD5A-47E0-8996-BF779D5BD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5937" y="5972275"/>
                  <a:ext cx="187113" cy="187113"/>
                </a:xfrm>
                <a:prstGeom prst="rect">
                  <a:avLst/>
                </a:prstGeom>
              </p:spPr>
            </p:pic>
          </p:grpSp>
          <p:pic>
            <p:nvPicPr>
              <p:cNvPr id="66" name="Graphic 65" descr="Wave">
                <a:extLst>
                  <a:ext uri="{FF2B5EF4-FFF2-40B4-BE49-F238E27FC236}">
                    <a16:creationId xmlns:a16="http://schemas.microsoft.com/office/drawing/2014/main" id="{12DDA4C4-90FA-4232-A560-51F3DC9EFE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56737" y="4380969"/>
                <a:ext cx="489731" cy="547726"/>
              </a:xfrm>
              <a:prstGeom prst="rect">
                <a:avLst/>
              </a:prstGeom>
            </p:spPr>
          </p:pic>
          <p:pic>
            <p:nvPicPr>
              <p:cNvPr id="67" name="Graphic 66" descr="Wave">
                <a:extLst>
                  <a:ext uri="{FF2B5EF4-FFF2-40B4-BE49-F238E27FC236}">
                    <a16:creationId xmlns:a16="http://schemas.microsoft.com/office/drawing/2014/main" id="{689DE1D0-AC62-4395-A16E-59F475A4E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98095" y="4386745"/>
                <a:ext cx="489731" cy="547726"/>
              </a:xfrm>
              <a:prstGeom prst="rect">
                <a:avLst/>
              </a:prstGeom>
            </p:spPr>
          </p:pic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8670E6F-8ACA-4E11-BE31-9798FB629BB1}"/>
                </a:ext>
              </a:extLst>
            </p:cNvPr>
            <p:cNvGrpSpPr/>
            <p:nvPr/>
          </p:nvGrpSpPr>
          <p:grpSpPr>
            <a:xfrm>
              <a:off x="7341731" y="2596571"/>
              <a:ext cx="2332036" cy="1758185"/>
              <a:chOff x="5890929" y="3316993"/>
              <a:chExt cx="1603325" cy="1185327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F90A0441-793D-49AA-94FF-6111F88232EF}"/>
                  </a:ext>
                </a:extLst>
              </p:cNvPr>
              <p:cNvGrpSpPr/>
              <p:nvPr/>
            </p:nvGrpSpPr>
            <p:grpSpPr>
              <a:xfrm>
                <a:off x="5890929" y="3316993"/>
                <a:ext cx="1603325" cy="1185327"/>
                <a:chOff x="6875501" y="5123794"/>
                <a:chExt cx="2248949" cy="1542771"/>
              </a:xfrm>
            </p:grpSpPr>
            <p:pic>
              <p:nvPicPr>
                <p:cNvPr id="111" name="Graphic 110" descr="Climbing">
                  <a:extLst>
                    <a:ext uri="{FF2B5EF4-FFF2-40B4-BE49-F238E27FC236}">
                      <a16:creationId xmlns:a16="http://schemas.microsoft.com/office/drawing/2014/main" id="{2E913459-32FD-43D4-BBE3-886A4063F1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875501" y="5606529"/>
                  <a:ext cx="958497" cy="958498"/>
                </a:xfrm>
                <a:prstGeom prst="rect">
                  <a:avLst/>
                </a:prstGeom>
              </p:spPr>
            </p:pic>
            <p:pic>
              <p:nvPicPr>
                <p:cNvPr id="112" name="Graphic 111" descr="Crawl">
                  <a:extLst>
                    <a:ext uri="{FF2B5EF4-FFF2-40B4-BE49-F238E27FC236}">
                      <a16:creationId xmlns:a16="http://schemas.microsoft.com/office/drawing/2014/main" id="{BA0EDA55-36E8-4330-8DCC-E33AB4C94D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 rot="3842615" flipH="1">
                  <a:off x="8416885" y="5592098"/>
                  <a:ext cx="707565" cy="707565"/>
                </a:xfrm>
                <a:prstGeom prst="rect">
                  <a:avLst/>
                </a:prstGeom>
              </p:spPr>
            </p:pic>
            <p:pic>
              <p:nvPicPr>
                <p:cNvPr id="113" name="Graphic 112" descr="Ruler">
                  <a:extLst>
                    <a:ext uri="{FF2B5EF4-FFF2-40B4-BE49-F238E27FC236}">
                      <a16:creationId xmlns:a16="http://schemas.microsoft.com/office/drawing/2014/main" id="{FFA383F6-141E-49B3-B390-5D06C67AA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 rot="11689687" flipH="1">
                  <a:off x="7967640" y="5447148"/>
                  <a:ext cx="1030844" cy="1030844"/>
                </a:xfrm>
                <a:prstGeom prst="rect">
                  <a:avLst/>
                </a:prstGeom>
              </p:spPr>
            </p:pic>
            <p:pic>
              <p:nvPicPr>
                <p:cNvPr id="114" name="Graphic 113" descr="Warning">
                  <a:extLst>
                    <a:ext uri="{FF2B5EF4-FFF2-40B4-BE49-F238E27FC236}">
                      <a16:creationId xmlns:a16="http://schemas.microsoft.com/office/drawing/2014/main" id="{17BD54E7-2F5B-47CA-A41F-2FCAD2A6D0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08554" y="5123794"/>
                  <a:ext cx="1542771" cy="1542771"/>
                </a:xfrm>
                <a:prstGeom prst="rect">
                  <a:avLst/>
                </a:prstGeom>
              </p:spPr>
            </p:pic>
          </p:grp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8DA9856-3CFE-4628-A5B2-50EB37706321}"/>
                  </a:ext>
                </a:extLst>
              </p:cNvPr>
              <p:cNvSpPr/>
              <p:nvPr/>
            </p:nvSpPr>
            <p:spPr>
              <a:xfrm>
                <a:off x="5987240" y="3521869"/>
                <a:ext cx="646920" cy="730683"/>
              </a:xfrm>
              <a:custGeom>
                <a:avLst/>
                <a:gdLst>
                  <a:gd name="connsiteX0" fmla="*/ 698964 w 698964"/>
                  <a:gd name="connsiteY0" fmla="*/ 0 h 820624"/>
                  <a:gd name="connsiteX1" fmla="*/ 208426 w 698964"/>
                  <a:gd name="connsiteY1" fmla="*/ 488156 h 820624"/>
                  <a:gd name="connsiteX2" fmla="*/ 32214 w 698964"/>
                  <a:gd name="connsiteY2" fmla="*/ 526256 h 820624"/>
                  <a:gd name="connsiteX3" fmla="*/ 1258 w 698964"/>
                  <a:gd name="connsiteY3" fmla="*/ 792956 h 820624"/>
                  <a:gd name="connsiteX4" fmla="*/ 6020 w 698964"/>
                  <a:gd name="connsiteY4" fmla="*/ 814387 h 82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964" h="820624">
                    <a:moveTo>
                      <a:pt x="698964" y="0"/>
                    </a:moveTo>
                    <a:cubicBezTo>
                      <a:pt x="509257" y="200223"/>
                      <a:pt x="319551" y="400447"/>
                      <a:pt x="208426" y="488156"/>
                    </a:cubicBezTo>
                    <a:cubicBezTo>
                      <a:pt x="97301" y="575865"/>
                      <a:pt x="66742" y="475456"/>
                      <a:pt x="32214" y="526256"/>
                    </a:cubicBezTo>
                    <a:cubicBezTo>
                      <a:pt x="-2314" y="577056"/>
                      <a:pt x="5624" y="744934"/>
                      <a:pt x="1258" y="792956"/>
                    </a:cubicBezTo>
                    <a:cubicBezTo>
                      <a:pt x="-3108" y="840978"/>
                      <a:pt x="5226" y="811212"/>
                      <a:pt x="6020" y="81438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DBD65D-ED5C-448F-87A1-633BA72D20BA}"/>
              </a:ext>
            </a:extLst>
          </p:cNvPr>
          <p:cNvGrpSpPr/>
          <p:nvPr/>
        </p:nvGrpSpPr>
        <p:grpSpPr>
          <a:xfrm>
            <a:off x="4444684" y="1262683"/>
            <a:ext cx="2886427" cy="4798207"/>
            <a:chOff x="4877209" y="2635116"/>
            <a:chExt cx="2478454" cy="4100104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990AD5A-75A0-4CAE-BC3E-20C4C649524C}"/>
                </a:ext>
              </a:extLst>
            </p:cNvPr>
            <p:cNvGrpSpPr/>
            <p:nvPr/>
          </p:nvGrpSpPr>
          <p:grpSpPr>
            <a:xfrm>
              <a:off x="5496291" y="2635116"/>
              <a:ext cx="1859372" cy="2891135"/>
              <a:chOff x="7166794" y="4959167"/>
              <a:chExt cx="1651224" cy="2295804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67302E6C-5FE4-4E92-9F2D-072101893948}"/>
                  </a:ext>
                </a:extLst>
              </p:cNvPr>
              <p:cNvGrpSpPr/>
              <p:nvPr/>
            </p:nvGrpSpPr>
            <p:grpSpPr>
              <a:xfrm>
                <a:off x="7166794" y="4959167"/>
                <a:ext cx="1651224" cy="920366"/>
                <a:chOff x="6943918" y="6398231"/>
                <a:chExt cx="2639605" cy="1550623"/>
              </a:xfrm>
            </p:grpSpPr>
            <p:pic>
              <p:nvPicPr>
                <p:cNvPr id="134" name="Graphic 133" descr="Siren">
                  <a:extLst>
                    <a:ext uri="{FF2B5EF4-FFF2-40B4-BE49-F238E27FC236}">
                      <a16:creationId xmlns:a16="http://schemas.microsoft.com/office/drawing/2014/main" id="{EF30FC40-58B7-42BC-86E1-4F97D5EFAD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3918" y="6809266"/>
                  <a:ext cx="1139585" cy="1139588"/>
                </a:xfrm>
                <a:prstGeom prst="rect">
                  <a:avLst/>
                </a:prstGeom>
              </p:spPr>
            </p:pic>
            <p:pic>
              <p:nvPicPr>
                <p:cNvPr id="135" name="Graphic 134" descr="Fire">
                  <a:extLst>
                    <a:ext uri="{FF2B5EF4-FFF2-40B4-BE49-F238E27FC236}">
                      <a16:creationId xmlns:a16="http://schemas.microsoft.com/office/drawing/2014/main" id="{0D76A0F8-3CA6-4E56-8E99-3AA40DE638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13349" y="6523796"/>
                  <a:ext cx="1070174" cy="1070176"/>
                </a:xfrm>
                <a:prstGeom prst="rect">
                  <a:avLst/>
                </a:prstGeom>
              </p:spPr>
            </p:pic>
            <p:pic>
              <p:nvPicPr>
                <p:cNvPr id="136" name="Graphic 135" descr="Fire">
                  <a:extLst>
                    <a:ext uri="{FF2B5EF4-FFF2-40B4-BE49-F238E27FC236}">
                      <a16:creationId xmlns:a16="http://schemas.microsoft.com/office/drawing/2014/main" id="{487C4F0F-6FE2-4739-A8C8-B8D935E5A0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38446" y="6398231"/>
                  <a:ext cx="822069" cy="822070"/>
                </a:xfrm>
                <a:prstGeom prst="rect">
                  <a:avLst/>
                </a:prstGeom>
              </p:spPr>
            </p:pic>
            <p:pic>
              <p:nvPicPr>
                <p:cNvPr id="137" name="Graphic 136" descr="Fire">
                  <a:extLst>
                    <a:ext uri="{FF2B5EF4-FFF2-40B4-BE49-F238E27FC236}">
                      <a16:creationId xmlns:a16="http://schemas.microsoft.com/office/drawing/2014/main" id="{D698EF81-39EB-4FE8-AFFD-B15C91D051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5662" y="7060988"/>
                  <a:ext cx="713443" cy="713442"/>
                </a:xfrm>
                <a:prstGeom prst="rect">
                  <a:avLst/>
                </a:prstGeom>
              </p:spPr>
            </p:pic>
          </p:grpSp>
          <p:pic>
            <p:nvPicPr>
              <p:cNvPr id="131" name="Graphic 130" descr="Firefighter">
                <a:extLst>
                  <a:ext uri="{FF2B5EF4-FFF2-40B4-BE49-F238E27FC236}">
                    <a16:creationId xmlns:a16="http://schemas.microsoft.com/office/drawing/2014/main" id="{EA37877C-2591-450F-BAD9-6239F5784F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7606201" y="6135305"/>
                <a:ext cx="1169448" cy="1119666"/>
              </a:xfrm>
              <a:prstGeom prst="rect">
                <a:avLst/>
              </a:prstGeom>
            </p:spPr>
          </p:pic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42E7D14-0E38-4D24-ADF3-96D39012DF34}"/>
                </a:ext>
              </a:extLst>
            </p:cNvPr>
            <p:cNvGrpSpPr/>
            <p:nvPr/>
          </p:nvGrpSpPr>
          <p:grpSpPr>
            <a:xfrm>
              <a:off x="4877209" y="3875540"/>
              <a:ext cx="1255026" cy="1409666"/>
              <a:chOff x="7261280" y="5380630"/>
              <a:chExt cx="1410964" cy="1559338"/>
            </a:xfrm>
          </p:grpSpPr>
          <p:pic>
            <p:nvPicPr>
              <p:cNvPr id="75" name="Graphic 74" descr="Heart with pulse">
                <a:extLst>
                  <a:ext uri="{FF2B5EF4-FFF2-40B4-BE49-F238E27FC236}">
                    <a16:creationId xmlns:a16="http://schemas.microsoft.com/office/drawing/2014/main" id="{8333ACA8-C741-418A-BC67-10E3EB73ED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7981404" y="5380630"/>
                <a:ext cx="690840" cy="690839"/>
              </a:xfrm>
              <a:prstGeom prst="rect">
                <a:avLst/>
              </a:prstGeom>
            </p:spPr>
          </p:pic>
          <p:pic>
            <p:nvPicPr>
              <p:cNvPr id="76" name="Graphic 75" descr="Medical">
                <a:extLst>
                  <a:ext uri="{FF2B5EF4-FFF2-40B4-BE49-F238E27FC236}">
                    <a16:creationId xmlns:a16="http://schemas.microsoft.com/office/drawing/2014/main" id="{0D57BF7A-F7EA-4559-BD97-764E6C58CC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7261280" y="5398085"/>
                <a:ext cx="645428" cy="645427"/>
              </a:xfrm>
              <a:prstGeom prst="rect">
                <a:avLst/>
              </a:prstGeom>
            </p:spPr>
          </p:pic>
          <p:pic>
            <p:nvPicPr>
              <p:cNvPr id="77" name="Graphic 76" descr="First aid kit">
                <a:extLst>
                  <a:ext uri="{FF2B5EF4-FFF2-40B4-BE49-F238E27FC236}">
                    <a16:creationId xmlns:a16="http://schemas.microsoft.com/office/drawing/2014/main" id="{78551A62-74F8-414E-99CC-4FEBFCECDC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7394858" y="5823808"/>
                <a:ext cx="1116160" cy="1116160"/>
              </a:xfrm>
              <a:prstGeom prst="rect">
                <a:avLst/>
              </a:prstGeom>
            </p:spPr>
          </p:pic>
        </p:grpSp>
        <p:pic>
          <p:nvPicPr>
            <p:cNvPr id="78" name="Graphic 77" descr="Box trolley">
              <a:extLst>
                <a:ext uri="{FF2B5EF4-FFF2-40B4-BE49-F238E27FC236}">
                  <a16:creationId xmlns:a16="http://schemas.microsoft.com/office/drawing/2014/main" id="{D3076C1E-4045-4A51-A0A3-F243157C6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433566" y="5162599"/>
              <a:ext cx="1572621" cy="1572621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AEE4EAC-935A-42A4-841A-3A4DE1D9C791}"/>
              </a:ext>
            </a:extLst>
          </p:cNvPr>
          <p:cNvGrpSpPr/>
          <p:nvPr/>
        </p:nvGrpSpPr>
        <p:grpSpPr>
          <a:xfrm>
            <a:off x="3522544" y="3679979"/>
            <a:ext cx="1290835" cy="2654801"/>
            <a:chOff x="6244904" y="2030190"/>
            <a:chExt cx="924711" cy="2063320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6C251A7-012C-4783-AF70-5C884F82CA0A}"/>
                </a:ext>
              </a:extLst>
            </p:cNvPr>
            <p:cNvCxnSpPr>
              <a:cxnSpLocks/>
            </p:cNvCxnSpPr>
            <p:nvPr/>
          </p:nvCxnSpPr>
          <p:spPr>
            <a:xfrm>
              <a:off x="6330418" y="2941320"/>
              <a:ext cx="0" cy="62369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CB8E364-12C9-450C-A2F3-1BF739B89275}"/>
                </a:ext>
              </a:extLst>
            </p:cNvPr>
            <p:cNvCxnSpPr>
              <a:cxnSpLocks/>
            </p:cNvCxnSpPr>
            <p:nvPr/>
          </p:nvCxnSpPr>
          <p:spPr>
            <a:xfrm>
              <a:off x="7118252" y="2941320"/>
              <a:ext cx="0" cy="409363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6" name="Graphic 105" descr="DVD player">
              <a:extLst>
                <a:ext uri="{FF2B5EF4-FFF2-40B4-BE49-F238E27FC236}">
                  <a16:creationId xmlns:a16="http://schemas.microsoft.com/office/drawing/2014/main" id="{46E2FA7D-846D-495F-B2F7-53F882FAC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 rot="9374792">
              <a:off x="6244904" y="3179110"/>
              <a:ext cx="914400" cy="914400"/>
            </a:xfrm>
            <a:prstGeom prst="rect">
              <a:avLst/>
            </a:prstGeom>
          </p:spPr>
        </p:pic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E0DC05E-920D-47D9-A272-979214038C84}"/>
                </a:ext>
              </a:extLst>
            </p:cNvPr>
            <p:cNvCxnSpPr>
              <a:cxnSpLocks/>
            </p:cNvCxnSpPr>
            <p:nvPr/>
          </p:nvCxnSpPr>
          <p:spPr>
            <a:xfrm>
              <a:off x="6724020" y="2941320"/>
              <a:ext cx="0" cy="47997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531E278-7925-4AA9-9A90-C3F31B204370}"/>
                </a:ext>
              </a:extLst>
            </p:cNvPr>
            <p:cNvCxnSpPr>
              <a:cxnSpLocks/>
            </p:cNvCxnSpPr>
            <p:nvPr/>
          </p:nvCxnSpPr>
          <p:spPr>
            <a:xfrm>
              <a:off x="6527219" y="2941320"/>
              <a:ext cx="0" cy="59481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B4F8982A-6B58-4303-BA0D-E80C71088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0821" y="2941320"/>
              <a:ext cx="631" cy="375316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0" name="Graphic 119" descr="Warning">
              <a:extLst>
                <a:ext uri="{FF2B5EF4-FFF2-40B4-BE49-F238E27FC236}">
                  <a16:creationId xmlns:a16="http://schemas.microsoft.com/office/drawing/2014/main" id="{F6532A60-B393-422E-B4BB-A77766E0C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255215" y="203019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385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3768B-FBDA-497D-B270-C395C014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7371" y="730969"/>
            <a:ext cx="8428574" cy="45974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Banksman &amp; Slinger Training &amp; Assessment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Rigger Training &amp; Assessment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Forklift User Training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Lift Planning &amp; Risk Assessment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Lifting Equipment Inspection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DROPS Prevention</a:t>
            </a:r>
          </a:p>
        </p:txBody>
      </p:sp>
      <p:pic>
        <p:nvPicPr>
          <p:cNvPr id="6" name="Graphic 5" descr="Crane">
            <a:extLst>
              <a:ext uri="{FF2B5EF4-FFF2-40B4-BE49-F238E27FC236}">
                <a16:creationId xmlns:a16="http://schemas.microsoft.com/office/drawing/2014/main" id="{BE42B63E-5659-4068-B8FD-4D4ADC902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6604" y="1176938"/>
            <a:ext cx="2041967" cy="20801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AFDFB7-41C7-47D9-B0FC-BAED408D647A}"/>
              </a:ext>
            </a:extLst>
          </p:cNvPr>
          <p:cNvSpPr/>
          <p:nvPr/>
        </p:nvSpPr>
        <p:spPr>
          <a:xfrm>
            <a:off x="0" y="6334780"/>
            <a:ext cx="5675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LIFTING OPERATIONS TRAINING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714F88-7C42-4759-826F-05AD9BF3C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brightnessContrast bright="-11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994" y="2837006"/>
            <a:ext cx="1450974" cy="1499746"/>
          </a:xfrm>
          <a:prstGeom prst="rect">
            <a:avLst/>
          </a:prstGeom>
        </p:spPr>
      </p:pic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0E332C3A-BC2D-4C5B-9111-DD7322CB1F24}"/>
              </a:ext>
            </a:extLst>
          </p:cNvPr>
          <p:cNvGrpSpPr/>
          <p:nvPr/>
        </p:nvGrpSpPr>
        <p:grpSpPr>
          <a:xfrm>
            <a:off x="6757811" y="1833517"/>
            <a:ext cx="924711" cy="2063320"/>
            <a:chOff x="6244904" y="2030190"/>
            <a:chExt cx="924711" cy="206332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66C2E9-193F-463C-B5A4-1154DCD3C5D8}"/>
                </a:ext>
              </a:extLst>
            </p:cNvPr>
            <p:cNvCxnSpPr>
              <a:cxnSpLocks/>
            </p:cNvCxnSpPr>
            <p:nvPr/>
          </p:nvCxnSpPr>
          <p:spPr>
            <a:xfrm>
              <a:off x="6330418" y="2941320"/>
              <a:ext cx="0" cy="623692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BB44DC-1DD5-42A0-82D0-1C58B9AE8F8F}"/>
                </a:ext>
              </a:extLst>
            </p:cNvPr>
            <p:cNvCxnSpPr>
              <a:cxnSpLocks/>
            </p:cNvCxnSpPr>
            <p:nvPr/>
          </p:nvCxnSpPr>
          <p:spPr>
            <a:xfrm>
              <a:off x="7118252" y="2941320"/>
              <a:ext cx="0" cy="409363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Graphic 25" descr="DVD player">
              <a:extLst>
                <a:ext uri="{FF2B5EF4-FFF2-40B4-BE49-F238E27FC236}">
                  <a16:creationId xmlns:a16="http://schemas.microsoft.com/office/drawing/2014/main" id="{630CFE85-58D3-4183-9A8F-0F318A549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9374792">
              <a:off x="6244904" y="3179110"/>
              <a:ext cx="914400" cy="914400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5432CE5-5148-4DBF-A1CC-E223FB1E47AA}"/>
                </a:ext>
              </a:extLst>
            </p:cNvPr>
            <p:cNvCxnSpPr>
              <a:cxnSpLocks/>
            </p:cNvCxnSpPr>
            <p:nvPr/>
          </p:nvCxnSpPr>
          <p:spPr>
            <a:xfrm>
              <a:off x="6724020" y="2941320"/>
              <a:ext cx="0" cy="47997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9ADEB08-A0FE-42B3-ACBD-70A06ABBB3EB}"/>
                </a:ext>
              </a:extLst>
            </p:cNvPr>
            <p:cNvCxnSpPr>
              <a:cxnSpLocks/>
            </p:cNvCxnSpPr>
            <p:nvPr/>
          </p:nvCxnSpPr>
          <p:spPr>
            <a:xfrm>
              <a:off x="6527219" y="2941320"/>
              <a:ext cx="0" cy="594815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2B830B1-5F45-4158-BA57-987E47458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0821" y="2941320"/>
              <a:ext cx="631" cy="375316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62" name="Graphic 2061" descr="Warning">
              <a:extLst>
                <a:ext uri="{FF2B5EF4-FFF2-40B4-BE49-F238E27FC236}">
                  <a16:creationId xmlns:a16="http://schemas.microsoft.com/office/drawing/2014/main" id="{63033C2F-9C56-4A15-AEBF-EADB1E6BC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255215" y="2030190"/>
              <a:ext cx="914400" cy="914400"/>
            </a:xfrm>
            <a:prstGeom prst="rect">
              <a:avLst/>
            </a:prstGeom>
          </p:spPr>
        </p:pic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31DD031E-E4AF-40D9-A844-6152948D55A9}"/>
              </a:ext>
            </a:extLst>
          </p:cNvPr>
          <p:cNvGrpSpPr/>
          <p:nvPr/>
        </p:nvGrpSpPr>
        <p:grpSpPr>
          <a:xfrm>
            <a:off x="5480215" y="3929782"/>
            <a:ext cx="3386871" cy="2197249"/>
            <a:chOff x="5608944" y="4191213"/>
            <a:chExt cx="3386871" cy="2197249"/>
          </a:xfrm>
        </p:grpSpPr>
        <p:grpSp>
          <p:nvGrpSpPr>
            <p:cNvPr id="2064" name="Group 2063">
              <a:extLst>
                <a:ext uri="{FF2B5EF4-FFF2-40B4-BE49-F238E27FC236}">
                  <a16:creationId xmlns:a16="http://schemas.microsoft.com/office/drawing/2014/main" id="{60CE3BDE-C9C7-44DE-80DD-D70890480E06}"/>
                </a:ext>
              </a:extLst>
            </p:cNvPr>
            <p:cNvGrpSpPr/>
            <p:nvPr/>
          </p:nvGrpSpPr>
          <p:grpSpPr>
            <a:xfrm>
              <a:off x="6724836" y="4191213"/>
              <a:ext cx="2270979" cy="1821808"/>
              <a:chOff x="6044173" y="3847610"/>
              <a:chExt cx="1931327" cy="1608382"/>
            </a:xfrm>
          </p:grpSpPr>
          <p:pic>
            <p:nvPicPr>
              <p:cNvPr id="2057" name="Picture 9" descr="https://t4.ftcdn.net/jpg/02/69/80/97/360_F_269809727_f61jmfuq5GpZ8myyF3Ic3zNL07h0WmV1.jpg">
                <a:extLst>
                  <a:ext uri="{FF2B5EF4-FFF2-40B4-BE49-F238E27FC236}">
                    <a16:creationId xmlns:a16="http://schemas.microsoft.com/office/drawing/2014/main" id="{7CE99615-DC42-4857-AC6E-2721FF9DF0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flipH="1">
                <a:off x="7292856" y="4278240"/>
                <a:ext cx="682644" cy="986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5" name="Picture 7" descr="https://us.123rf.com/450wm/nachai/nachai2002/nachai200202219/140977644-shackle-steel-vector-icon-design-on-white-background-.jpg?ver=6">
                <a:extLst>
                  <a:ext uri="{FF2B5EF4-FFF2-40B4-BE49-F238E27FC236}">
                    <a16:creationId xmlns:a16="http://schemas.microsoft.com/office/drawing/2014/main" id="{5102F951-B233-4DE2-B88A-9674B7C948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-36000" contrast="8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913348" y="4128388"/>
                <a:ext cx="564386" cy="5886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Graphic 19" descr="Checklist RTL">
                <a:extLst>
                  <a:ext uri="{FF2B5EF4-FFF2-40B4-BE49-F238E27FC236}">
                    <a16:creationId xmlns:a16="http://schemas.microsoft.com/office/drawing/2014/main" id="{74D02AB8-C839-44E0-AACB-54AD75021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666436" y="4693918"/>
                <a:ext cx="762074" cy="762074"/>
              </a:xfrm>
              <a:prstGeom prst="rect">
                <a:avLst/>
              </a:prstGeom>
            </p:spPr>
          </p:pic>
          <p:pic>
            <p:nvPicPr>
              <p:cNvPr id="24" name="Graphic 23" descr="Customer review RTL">
                <a:extLst>
                  <a:ext uri="{FF2B5EF4-FFF2-40B4-BE49-F238E27FC236}">
                    <a16:creationId xmlns:a16="http://schemas.microsoft.com/office/drawing/2014/main" id="{C5613C7D-ED48-419B-AD0C-E0DF009976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6044173" y="3847610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2066" name="Graphic 2065">
              <a:extLst>
                <a:ext uri="{FF2B5EF4-FFF2-40B4-BE49-F238E27FC236}">
                  <a16:creationId xmlns:a16="http://schemas.microsoft.com/office/drawing/2014/main" id="{0E4BF906-CDF5-4F4D-91D4-E4D85B2F2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608944" y="5203429"/>
              <a:ext cx="1443586" cy="1185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331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3768B-FBDA-497D-B270-C395C014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375" y="797888"/>
            <a:ext cx="7550920" cy="5356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Planning Work at Height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Safe Working at Height - Practical Training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Rescue Teams – Drills &amp; Training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Safe Use of MEWPs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Scaffold User Training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PPE &amp; Equipment Inspection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Scaffold Inspection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FDFB7-41C7-47D9-B0FC-BAED408D647A}"/>
              </a:ext>
            </a:extLst>
          </p:cNvPr>
          <p:cNvSpPr/>
          <p:nvPr/>
        </p:nvSpPr>
        <p:spPr>
          <a:xfrm>
            <a:off x="-1" y="6334780"/>
            <a:ext cx="6554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WORKING AT HEIGHT TRAINING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714F88-7C42-4759-826F-05AD9BF3C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1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597" y="3962493"/>
            <a:ext cx="1450974" cy="1499746"/>
          </a:xfrm>
          <a:prstGeom prst="rect">
            <a:avLst/>
          </a:prstGeom>
        </p:spPr>
      </p:pic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60CE3BDE-C9C7-44DE-80DD-D70890480E06}"/>
              </a:ext>
            </a:extLst>
          </p:cNvPr>
          <p:cNvGrpSpPr/>
          <p:nvPr/>
        </p:nvGrpSpPr>
        <p:grpSpPr>
          <a:xfrm>
            <a:off x="6464466" y="2792832"/>
            <a:ext cx="1783181" cy="1355266"/>
            <a:chOff x="5962319" y="4284350"/>
            <a:chExt cx="1516485" cy="1196495"/>
          </a:xfrm>
        </p:grpSpPr>
        <p:pic>
          <p:nvPicPr>
            <p:cNvPr id="20" name="Graphic 19" descr="Checklist RTL">
              <a:extLst>
                <a:ext uri="{FF2B5EF4-FFF2-40B4-BE49-F238E27FC236}">
                  <a16:creationId xmlns:a16="http://schemas.microsoft.com/office/drawing/2014/main" id="{74D02AB8-C839-44E0-AACB-54AD7502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16730" y="4718771"/>
              <a:ext cx="762074" cy="762074"/>
            </a:xfrm>
            <a:prstGeom prst="rect">
              <a:avLst/>
            </a:prstGeom>
          </p:spPr>
        </p:pic>
        <p:pic>
          <p:nvPicPr>
            <p:cNvPr id="24" name="Graphic 23" descr="Customer review RTL">
              <a:extLst>
                <a:ext uri="{FF2B5EF4-FFF2-40B4-BE49-F238E27FC236}">
                  <a16:creationId xmlns:a16="http://schemas.microsoft.com/office/drawing/2014/main" id="{C5613C7D-ED48-419B-AD0C-E0DF00997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62319" y="4284350"/>
              <a:ext cx="914400" cy="914400"/>
            </a:xfrm>
            <a:prstGeom prst="rect">
              <a:avLst/>
            </a:prstGeom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EFABB5B6-0814-438F-AE2C-9B60B6F4F555}"/>
              </a:ext>
            </a:extLst>
          </p:cNvPr>
          <p:cNvGrpSpPr/>
          <p:nvPr/>
        </p:nvGrpSpPr>
        <p:grpSpPr>
          <a:xfrm>
            <a:off x="7938295" y="1009748"/>
            <a:ext cx="1894678" cy="2818822"/>
            <a:chOff x="8088670" y="1206368"/>
            <a:chExt cx="1894678" cy="28188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9C46789-8DF5-4938-8396-4E6C3F6A58F4}"/>
                </a:ext>
              </a:extLst>
            </p:cNvPr>
            <p:cNvGrpSpPr/>
            <p:nvPr/>
          </p:nvGrpSpPr>
          <p:grpSpPr>
            <a:xfrm>
              <a:off x="8088670" y="1496109"/>
              <a:ext cx="1894678" cy="2529081"/>
              <a:chOff x="7478455" y="1389816"/>
              <a:chExt cx="1894678" cy="2529081"/>
            </a:xfrm>
          </p:grpSpPr>
          <p:grpSp>
            <p:nvGrpSpPr>
              <p:cNvPr id="2063" name="Group 2062">
                <a:extLst>
                  <a:ext uri="{FF2B5EF4-FFF2-40B4-BE49-F238E27FC236}">
                    <a16:creationId xmlns:a16="http://schemas.microsoft.com/office/drawing/2014/main" id="{0E332C3A-BC2D-4C5B-9111-DD7322CB1F24}"/>
                  </a:ext>
                </a:extLst>
              </p:cNvPr>
              <p:cNvGrpSpPr/>
              <p:nvPr/>
            </p:nvGrpSpPr>
            <p:grpSpPr>
              <a:xfrm>
                <a:off x="8024822" y="2648831"/>
                <a:ext cx="787834" cy="665869"/>
                <a:chOff x="6330418" y="2941320"/>
                <a:chExt cx="787834" cy="665869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5366C2E9-193F-463C-B5A4-1154DCD3C5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30418" y="2941320"/>
                  <a:ext cx="0" cy="623692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5BB44DC-1DD5-42A0-82D0-1C58B9AE8F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18252" y="2941320"/>
                  <a:ext cx="0" cy="665869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5432CE5-5148-4DBF-A1CC-E223FB1E47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24020" y="2941320"/>
                  <a:ext cx="0" cy="479971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9ADEB08-A0FE-42B3-ACBD-70A06ABBB3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27219" y="2941320"/>
                  <a:ext cx="0" cy="594815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62B830B1-5F45-4158-BA57-987E474583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920821" y="2941320"/>
                  <a:ext cx="632" cy="409363"/>
                </a:xfrm>
                <a:prstGeom prst="line">
                  <a:avLst/>
                </a:prstGeom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DA130475-249E-4E32-BC33-1DE828410E6A}"/>
                  </a:ext>
                </a:extLst>
              </p:cNvPr>
              <p:cNvGrpSpPr/>
              <p:nvPr/>
            </p:nvGrpSpPr>
            <p:grpSpPr>
              <a:xfrm>
                <a:off x="7478455" y="1389816"/>
                <a:ext cx="1894678" cy="1335167"/>
                <a:chOff x="5890929" y="3316994"/>
                <a:chExt cx="1603325" cy="1185327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9A3D8E0A-2C50-4E6A-94B3-1CDFE7076FFF}"/>
                    </a:ext>
                  </a:extLst>
                </p:cNvPr>
                <p:cNvGrpSpPr/>
                <p:nvPr/>
              </p:nvGrpSpPr>
              <p:grpSpPr>
                <a:xfrm>
                  <a:off x="5890929" y="3316994"/>
                  <a:ext cx="1603325" cy="1185327"/>
                  <a:chOff x="6875501" y="5123796"/>
                  <a:chExt cx="2248949" cy="1542771"/>
                </a:xfrm>
              </p:grpSpPr>
              <p:pic>
                <p:nvPicPr>
                  <p:cNvPr id="35" name="Graphic 34" descr="Climbing">
                    <a:extLst>
                      <a:ext uri="{FF2B5EF4-FFF2-40B4-BE49-F238E27FC236}">
                        <a16:creationId xmlns:a16="http://schemas.microsoft.com/office/drawing/2014/main" id="{372E655E-4B91-4A5F-8EE2-9080C2D9C0F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 rot="5400000">
                    <a:off x="6875501" y="5606529"/>
                    <a:ext cx="958497" cy="958498"/>
                  </a:xfrm>
                  <a:prstGeom prst="rect">
                    <a:avLst/>
                  </a:prstGeom>
                </p:spPr>
              </p:pic>
              <p:pic>
                <p:nvPicPr>
                  <p:cNvPr id="36" name="Graphic 35" descr="Crawl">
                    <a:extLst>
                      <a:ext uri="{FF2B5EF4-FFF2-40B4-BE49-F238E27FC236}">
                        <a16:creationId xmlns:a16="http://schemas.microsoft.com/office/drawing/2014/main" id="{772D0123-4BEF-41B8-ADDE-E50198168DB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 rot="3842615" flipH="1">
                    <a:off x="8416885" y="5592098"/>
                    <a:ext cx="707565" cy="707565"/>
                  </a:xfrm>
                  <a:prstGeom prst="rect">
                    <a:avLst/>
                  </a:prstGeom>
                </p:spPr>
              </p:pic>
              <p:pic>
                <p:nvPicPr>
                  <p:cNvPr id="37" name="Graphic 36" descr="Ruler">
                    <a:extLst>
                      <a:ext uri="{FF2B5EF4-FFF2-40B4-BE49-F238E27FC236}">
                        <a16:creationId xmlns:a16="http://schemas.microsoft.com/office/drawing/2014/main" id="{44C14093-9CA8-4ABF-A067-D259154202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 rot="11689687" flipH="1">
                    <a:off x="7967640" y="5447148"/>
                    <a:ext cx="1030844" cy="1030844"/>
                  </a:xfrm>
                  <a:prstGeom prst="rect">
                    <a:avLst/>
                  </a:prstGeom>
                </p:spPr>
              </p:pic>
              <p:pic>
                <p:nvPicPr>
                  <p:cNvPr id="38" name="Graphic 37" descr="Warning">
                    <a:extLst>
                      <a:ext uri="{FF2B5EF4-FFF2-40B4-BE49-F238E27FC236}">
                        <a16:creationId xmlns:a16="http://schemas.microsoft.com/office/drawing/2014/main" id="{8762A49E-D507-45C7-819A-B8BD74EB90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08554" y="5123796"/>
                    <a:ext cx="1542771" cy="154277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8752ACE-0D00-4024-B964-916A5E93C946}"/>
                    </a:ext>
                  </a:extLst>
                </p:cNvPr>
                <p:cNvSpPr/>
                <p:nvPr/>
              </p:nvSpPr>
              <p:spPr>
                <a:xfrm>
                  <a:off x="5987240" y="3521869"/>
                  <a:ext cx="646920" cy="730683"/>
                </a:xfrm>
                <a:custGeom>
                  <a:avLst/>
                  <a:gdLst>
                    <a:gd name="connsiteX0" fmla="*/ 698964 w 698964"/>
                    <a:gd name="connsiteY0" fmla="*/ 0 h 820624"/>
                    <a:gd name="connsiteX1" fmla="*/ 208426 w 698964"/>
                    <a:gd name="connsiteY1" fmla="*/ 488156 h 820624"/>
                    <a:gd name="connsiteX2" fmla="*/ 32214 w 698964"/>
                    <a:gd name="connsiteY2" fmla="*/ 526256 h 820624"/>
                    <a:gd name="connsiteX3" fmla="*/ 1258 w 698964"/>
                    <a:gd name="connsiteY3" fmla="*/ 792956 h 820624"/>
                    <a:gd name="connsiteX4" fmla="*/ 6020 w 698964"/>
                    <a:gd name="connsiteY4" fmla="*/ 814387 h 820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8964" h="820624">
                      <a:moveTo>
                        <a:pt x="698964" y="0"/>
                      </a:moveTo>
                      <a:cubicBezTo>
                        <a:pt x="509257" y="200223"/>
                        <a:pt x="319551" y="400447"/>
                        <a:pt x="208426" y="488156"/>
                      </a:cubicBezTo>
                      <a:cubicBezTo>
                        <a:pt x="97301" y="575865"/>
                        <a:pt x="66742" y="475456"/>
                        <a:pt x="32214" y="526256"/>
                      </a:cubicBezTo>
                      <a:cubicBezTo>
                        <a:pt x="-2314" y="577056"/>
                        <a:pt x="5624" y="744934"/>
                        <a:pt x="1258" y="792956"/>
                      </a:cubicBezTo>
                      <a:cubicBezTo>
                        <a:pt x="-3108" y="840978"/>
                        <a:pt x="5226" y="811212"/>
                        <a:pt x="6020" y="814387"/>
                      </a:cubicBezTo>
                    </a:path>
                  </a:pathLst>
                </a:cu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4" name="Graphic 13" descr="Run">
                <a:extLst>
                  <a:ext uri="{FF2B5EF4-FFF2-40B4-BE49-F238E27FC236}">
                    <a16:creationId xmlns:a16="http://schemas.microsoft.com/office/drawing/2014/main" id="{66A513C5-B759-4A5F-BB93-217C22B23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 rot="13946789">
                <a:off x="7976756" y="3004497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43" name="Graphic 42" descr="Siren">
              <a:extLst>
                <a:ext uri="{FF2B5EF4-FFF2-40B4-BE49-F238E27FC236}">
                  <a16:creationId xmlns:a16="http://schemas.microsoft.com/office/drawing/2014/main" id="{99DCC4FC-58AA-4278-9039-BE04094B7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262364" y="1206368"/>
              <a:ext cx="644712" cy="644712"/>
            </a:xfrm>
            <a:prstGeom prst="rect">
              <a:avLst/>
            </a:prstGeom>
          </p:spPr>
        </p:pic>
      </p:grpSp>
      <p:pic>
        <p:nvPicPr>
          <p:cNvPr id="2049" name="Graphic 2048">
            <a:extLst>
              <a:ext uri="{FF2B5EF4-FFF2-40B4-BE49-F238E27FC236}">
                <a16:creationId xmlns:a16="http://schemas.microsoft.com/office/drawing/2014/main" id="{687E87A7-3287-4F0B-B754-92C488B70E5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924622" y="4118606"/>
            <a:ext cx="2211159" cy="19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1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>
            <a:extLst>
              <a:ext uri="{FF2B5EF4-FFF2-40B4-BE49-F238E27FC236}">
                <a16:creationId xmlns:a16="http://schemas.microsoft.com/office/drawing/2014/main" id="{01C8AC37-9E8A-4B9A-A61D-0CDF13ED7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62" t="8609" r="15228" b="7243"/>
          <a:stretch/>
        </p:blipFill>
        <p:spPr bwMode="auto">
          <a:xfrm>
            <a:off x="5853994" y="2926535"/>
            <a:ext cx="1448973" cy="179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media.istockphoto.com/vectors/open-manhole-icon-on-black-and-white-vector-backgrounds-vector-id699086884?k=20&amp;m=699086884&amp;s=612x612&amp;w=0&amp;h=_hPGEZtWWEgrAN6rYIJwnkfb4qpE8B3PMyIvQO5vG4A=">
            <a:extLst>
              <a:ext uri="{FF2B5EF4-FFF2-40B4-BE49-F238E27FC236}">
                <a16:creationId xmlns:a16="http://schemas.microsoft.com/office/drawing/2014/main" id="{EBDBE604-D6C1-452A-B431-E96824E87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2" t="17562" r="55228" b="23154"/>
          <a:stretch/>
        </p:blipFill>
        <p:spPr bwMode="auto">
          <a:xfrm>
            <a:off x="7391317" y="4097389"/>
            <a:ext cx="2295823" cy="166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3768B-FBDA-497D-B270-C395C014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375" y="797888"/>
            <a:ext cx="7550920" cy="5356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Planning Safe Confined Space Entry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Breathing Apparatus Wearer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Confined Space Rescue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Basic H2S Training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Gas Tester Training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Gas Monitor Training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FDFB7-41C7-47D9-B0FC-BAED408D647A}"/>
              </a:ext>
            </a:extLst>
          </p:cNvPr>
          <p:cNvSpPr/>
          <p:nvPr/>
        </p:nvSpPr>
        <p:spPr>
          <a:xfrm>
            <a:off x="-1" y="6334780"/>
            <a:ext cx="6554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CONFINED SPACE ENTRY TRAINING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0" name="Graphic 19" descr="Checklist RTL">
            <a:extLst>
              <a:ext uri="{FF2B5EF4-FFF2-40B4-BE49-F238E27FC236}">
                <a16:creationId xmlns:a16="http://schemas.microsoft.com/office/drawing/2014/main" id="{74D02AB8-C839-44E0-AACB-54AD75021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12750" y="3451187"/>
            <a:ext cx="896096" cy="8631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B5568AE-7428-4D45-8BF4-ACFA23307380}"/>
              </a:ext>
            </a:extLst>
          </p:cNvPr>
          <p:cNvGrpSpPr/>
          <p:nvPr/>
        </p:nvGrpSpPr>
        <p:grpSpPr>
          <a:xfrm>
            <a:off x="7785751" y="980034"/>
            <a:ext cx="1724454" cy="1686391"/>
            <a:chOff x="7794171" y="1598510"/>
            <a:chExt cx="1724454" cy="16863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065550B-9F32-43BD-86C3-0DAC092C3987}"/>
                </a:ext>
              </a:extLst>
            </p:cNvPr>
            <p:cNvGrpSpPr/>
            <p:nvPr/>
          </p:nvGrpSpPr>
          <p:grpSpPr>
            <a:xfrm>
              <a:off x="7794171" y="1771230"/>
              <a:ext cx="1143825" cy="1202618"/>
              <a:chOff x="8141318" y="2117188"/>
              <a:chExt cx="914400" cy="914400"/>
            </a:xfrm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A9DF52BA-8438-4D51-AEDF-EB8877BE34B4}"/>
                  </a:ext>
                </a:extLst>
              </p:cNvPr>
              <p:cNvSpPr/>
              <p:nvPr/>
            </p:nvSpPr>
            <p:spPr>
              <a:xfrm>
                <a:off x="8261968" y="2322009"/>
                <a:ext cx="673100" cy="549812"/>
              </a:xfrm>
              <a:prstGeom prst="triangl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0" name="Graphic 59" descr="Danger">
                <a:extLst>
                  <a:ext uri="{FF2B5EF4-FFF2-40B4-BE49-F238E27FC236}">
                    <a16:creationId xmlns:a16="http://schemas.microsoft.com/office/drawing/2014/main" id="{CF916E6C-2336-4AEA-9AD2-47499862A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41318" y="2117188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41" name="Graphic 40" descr="Lungs">
              <a:extLst>
                <a:ext uri="{FF2B5EF4-FFF2-40B4-BE49-F238E27FC236}">
                  <a16:creationId xmlns:a16="http://schemas.microsoft.com/office/drawing/2014/main" id="{0314F1F0-CE44-4BA0-B22E-DDCA9037B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57036" y="2602424"/>
              <a:ext cx="546505" cy="560626"/>
            </a:xfrm>
            <a:prstGeom prst="rect">
              <a:avLst/>
            </a:prstGeom>
          </p:spPr>
        </p:pic>
        <p:sp>
          <p:nvSpPr>
            <p:cNvPr id="42" name="&quot;Not Allowed&quot; Symbol 41">
              <a:extLst>
                <a:ext uri="{FF2B5EF4-FFF2-40B4-BE49-F238E27FC236}">
                  <a16:creationId xmlns:a16="http://schemas.microsoft.com/office/drawing/2014/main" id="{51C62B92-8A28-4A14-B24F-2115A93C328D}"/>
                </a:ext>
              </a:extLst>
            </p:cNvPr>
            <p:cNvSpPr/>
            <p:nvPr/>
          </p:nvSpPr>
          <p:spPr>
            <a:xfrm>
              <a:off x="7985035" y="1710208"/>
              <a:ext cx="1533590" cy="1574693"/>
            </a:xfrm>
            <a:prstGeom prst="noSmoking">
              <a:avLst>
                <a:gd name="adj" fmla="val 619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34C6E66-BAEA-4FA3-BC2F-7A434849B661}"/>
                </a:ext>
              </a:extLst>
            </p:cNvPr>
            <p:cNvGrpSpPr/>
            <p:nvPr/>
          </p:nvGrpSpPr>
          <p:grpSpPr>
            <a:xfrm>
              <a:off x="8366629" y="1783748"/>
              <a:ext cx="1122365" cy="1057997"/>
              <a:chOff x="5498132" y="4035271"/>
              <a:chExt cx="885515" cy="813704"/>
            </a:xfrm>
          </p:grpSpPr>
          <p:pic>
            <p:nvPicPr>
              <p:cNvPr id="52" name="Graphic 51" descr="Bubbles">
                <a:extLst>
                  <a:ext uri="{FF2B5EF4-FFF2-40B4-BE49-F238E27FC236}">
                    <a16:creationId xmlns:a16="http://schemas.microsoft.com/office/drawing/2014/main" id="{A2AA6BE0-60BE-4A87-AB62-280C8B3DD4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498132" y="4096452"/>
                <a:ext cx="333442" cy="333442"/>
              </a:xfrm>
              <a:prstGeom prst="rect">
                <a:avLst/>
              </a:prstGeom>
            </p:spPr>
          </p:pic>
          <p:pic>
            <p:nvPicPr>
              <p:cNvPr id="53" name="Graphic 52" descr="Bubbles">
                <a:extLst>
                  <a:ext uri="{FF2B5EF4-FFF2-40B4-BE49-F238E27FC236}">
                    <a16:creationId xmlns:a16="http://schemas.microsoft.com/office/drawing/2014/main" id="{997F60D2-46D9-47DC-B065-833B8ED464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833835" y="4198616"/>
                <a:ext cx="549812" cy="549812"/>
              </a:xfrm>
              <a:prstGeom prst="rect">
                <a:avLst/>
              </a:prstGeom>
            </p:spPr>
          </p:pic>
          <p:pic>
            <p:nvPicPr>
              <p:cNvPr id="54" name="Graphic 53" descr="Bubbles">
                <a:extLst>
                  <a:ext uri="{FF2B5EF4-FFF2-40B4-BE49-F238E27FC236}">
                    <a16:creationId xmlns:a16="http://schemas.microsoft.com/office/drawing/2014/main" id="{1197729C-7C53-4000-B483-21ED2C770C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640952" y="4035271"/>
                <a:ext cx="333442" cy="333442"/>
              </a:xfrm>
              <a:prstGeom prst="rect">
                <a:avLst/>
              </a:prstGeom>
            </p:spPr>
          </p:pic>
          <p:pic>
            <p:nvPicPr>
              <p:cNvPr id="55" name="Graphic 54" descr="Bubbles">
                <a:extLst>
                  <a:ext uri="{FF2B5EF4-FFF2-40B4-BE49-F238E27FC236}">
                    <a16:creationId xmlns:a16="http://schemas.microsoft.com/office/drawing/2014/main" id="{68EC334F-D009-4195-8D58-9CC3E3F185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934420" y="4106624"/>
                <a:ext cx="161342" cy="161342"/>
              </a:xfrm>
              <a:prstGeom prst="rect">
                <a:avLst/>
              </a:prstGeom>
            </p:spPr>
          </p:pic>
          <p:pic>
            <p:nvPicPr>
              <p:cNvPr id="56" name="Graphic 55" descr="Bubbles">
                <a:extLst>
                  <a:ext uri="{FF2B5EF4-FFF2-40B4-BE49-F238E27FC236}">
                    <a16:creationId xmlns:a16="http://schemas.microsoft.com/office/drawing/2014/main" id="{5CEB2E19-6CC5-400D-9E23-CCE5792F3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749055" y="4313576"/>
                <a:ext cx="266036" cy="266036"/>
              </a:xfrm>
              <a:prstGeom prst="rect">
                <a:avLst/>
              </a:prstGeom>
            </p:spPr>
          </p:pic>
          <p:pic>
            <p:nvPicPr>
              <p:cNvPr id="57" name="Graphic 56" descr="Bubbles">
                <a:extLst>
                  <a:ext uri="{FF2B5EF4-FFF2-40B4-BE49-F238E27FC236}">
                    <a16:creationId xmlns:a16="http://schemas.microsoft.com/office/drawing/2014/main" id="{A56E23EE-D433-4AE8-B115-55C89D0A4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050676" y="4647880"/>
                <a:ext cx="201095" cy="201095"/>
              </a:xfrm>
              <a:prstGeom prst="rect">
                <a:avLst/>
              </a:prstGeom>
            </p:spPr>
          </p:pic>
          <p:pic>
            <p:nvPicPr>
              <p:cNvPr id="58" name="Graphic 57" descr="Bubbles">
                <a:extLst>
                  <a:ext uri="{FF2B5EF4-FFF2-40B4-BE49-F238E27FC236}">
                    <a16:creationId xmlns:a16="http://schemas.microsoft.com/office/drawing/2014/main" id="{6A0F0C27-39C3-4A93-BF31-6FB3BD3BEE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038609" y="4213028"/>
                <a:ext cx="201095" cy="201095"/>
              </a:xfrm>
              <a:prstGeom prst="rect">
                <a:avLst/>
              </a:prstGeom>
            </p:spPr>
          </p:pic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70D60F8-F5EC-4551-899D-A5697568E9EE}"/>
                </a:ext>
              </a:extLst>
            </p:cNvPr>
            <p:cNvGrpSpPr/>
            <p:nvPr/>
          </p:nvGrpSpPr>
          <p:grpSpPr>
            <a:xfrm>
              <a:off x="8448044" y="1598510"/>
              <a:ext cx="696871" cy="476700"/>
              <a:chOff x="6732108" y="6150109"/>
              <a:chExt cx="549812" cy="36662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F2DC3AB-B75D-427C-824B-5C5241F3109E}"/>
                  </a:ext>
                </a:extLst>
              </p:cNvPr>
              <p:cNvSpPr/>
              <p:nvPr/>
            </p:nvSpPr>
            <p:spPr>
              <a:xfrm>
                <a:off x="6770081" y="6204949"/>
                <a:ext cx="452617" cy="27699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8D65EE39-B838-4E1F-A6AE-1856D8E15D82}"/>
                  </a:ext>
                </a:extLst>
              </p:cNvPr>
              <p:cNvGrpSpPr/>
              <p:nvPr/>
            </p:nvGrpSpPr>
            <p:grpSpPr>
              <a:xfrm>
                <a:off x="6732108" y="6150109"/>
                <a:ext cx="549812" cy="366629"/>
                <a:chOff x="6255878" y="5566701"/>
                <a:chExt cx="462576" cy="315846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BE9EDAE-A1B5-4E32-8CD3-D9457D959EE5}"/>
                    </a:ext>
                  </a:extLst>
                </p:cNvPr>
                <p:cNvSpPr txBox="1"/>
                <p:nvPr/>
              </p:nvSpPr>
              <p:spPr>
                <a:xfrm>
                  <a:off x="6255878" y="5566701"/>
                  <a:ext cx="462576" cy="305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H  S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64B3E76-1084-4A83-A0F8-3043C33D5F86}"/>
                    </a:ext>
                  </a:extLst>
                </p:cNvPr>
                <p:cNvSpPr txBox="1"/>
                <p:nvPr/>
              </p:nvSpPr>
              <p:spPr>
                <a:xfrm>
                  <a:off x="6391642" y="5658232"/>
                  <a:ext cx="229000" cy="2243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2</a:t>
                  </a:r>
                  <a:endPara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pic>
        <p:nvPicPr>
          <p:cNvPr id="6150" name="Picture 6" descr="https://www.pinclipart.com/picdir/big/565-5657855_transparent-breathing-png-breathing-apparatus-safety-sign-clipart.png">
            <a:extLst>
              <a:ext uri="{FF2B5EF4-FFF2-40B4-BE49-F238E27FC236}">
                <a16:creationId xmlns:a16="http://schemas.microsoft.com/office/drawing/2014/main" id="{B4DA9C96-76CE-446A-A4C7-551FE4BE5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9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9666" y="1956058"/>
            <a:ext cx="1281931" cy="1281931"/>
          </a:xfrm>
          <a:prstGeom prst="rect">
            <a:avLst/>
          </a:prstGeom>
          <a:noFill/>
        </p:spPr>
      </p:pic>
      <p:pic>
        <p:nvPicPr>
          <p:cNvPr id="61" name="Graphic 60" descr="Warning">
            <a:extLst>
              <a:ext uri="{FF2B5EF4-FFF2-40B4-BE49-F238E27FC236}">
                <a16:creationId xmlns:a16="http://schemas.microsoft.com/office/drawing/2014/main" id="{C29856CF-FC18-4413-B052-6FFBD6010A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69730" y="2758141"/>
            <a:ext cx="1222761" cy="1222761"/>
          </a:xfrm>
          <a:prstGeom prst="rect">
            <a:avLst/>
          </a:prstGeom>
        </p:spPr>
      </p:pic>
      <p:pic>
        <p:nvPicPr>
          <p:cNvPr id="6154" name="Picture 10" descr="https://image.shutterstock.com/image-vector/gas-detector-black-glyph-icon-260nw-1913723425.jpg">
            <a:extLst>
              <a:ext uri="{FF2B5EF4-FFF2-40B4-BE49-F238E27FC236}">
                <a16:creationId xmlns:a16="http://schemas.microsoft.com/office/drawing/2014/main" id="{02693458-E97B-43FD-86F2-A45EAD0BD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51" t="12329" r="27348" b="20263"/>
          <a:stretch/>
        </p:blipFill>
        <p:spPr bwMode="auto">
          <a:xfrm>
            <a:off x="6044573" y="4678229"/>
            <a:ext cx="882741" cy="145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56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3768B-FBDA-497D-B270-C395C014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7375" y="797888"/>
            <a:ext cx="7550920" cy="53561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Safe Systems of Work Training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Permit To Work User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Site Controller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Isolation Authority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Area Authority</a:t>
            </a:r>
          </a:p>
          <a:p>
            <a:pPr lvl="1">
              <a:lnSpc>
                <a:spcPct val="150000"/>
              </a:lnSpc>
            </a:pPr>
            <a:r>
              <a:rPr lang="en-GB" sz="2638" dirty="0"/>
              <a:t>Permit Coordinator</a:t>
            </a:r>
          </a:p>
          <a:p>
            <a:pPr>
              <a:lnSpc>
                <a:spcPct val="150000"/>
              </a:lnSpc>
            </a:pP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FDFB7-41C7-47D9-B0FC-BAED408D647A}"/>
              </a:ext>
            </a:extLst>
          </p:cNvPr>
          <p:cNvSpPr/>
          <p:nvPr/>
        </p:nvSpPr>
        <p:spPr>
          <a:xfrm>
            <a:off x="-1" y="6334780"/>
            <a:ext cx="65547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SAFE SYSTEMS OF WORK TRAINING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61" name="Graphic 60" descr="Warning">
            <a:extLst>
              <a:ext uri="{FF2B5EF4-FFF2-40B4-BE49-F238E27FC236}">
                <a16:creationId xmlns:a16="http://schemas.microsoft.com/office/drawing/2014/main" id="{C29856CF-FC18-4413-B052-6FFBD6010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8357" y="1683151"/>
            <a:ext cx="1367846" cy="1367846"/>
          </a:xfrm>
          <a:prstGeom prst="rect">
            <a:avLst/>
          </a:prstGeom>
        </p:spPr>
      </p:pic>
      <p:pic>
        <p:nvPicPr>
          <p:cNvPr id="29" name="Graphic 28" descr="Customer review RTL">
            <a:extLst>
              <a:ext uri="{FF2B5EF4-FFF2-40B4-BE49-F238E27FC236}">
                <a16:creationId xmlns:a16="http://schemas.microsoft.com/office/drawing/2014/main" id="{D0F18C5F-95EB-4DD1-971E-D9EF4F681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7727" y="1596900"/>
            <a:ext cx="1625114" cy="1565452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ABE81DC-72D3-4206-81D3-C59AD6F4E479}"/>
              </a:ext>
            </a:extLst>
          </p:cNvPr>
          <p:cNvGrpSpPr/>
          <p:nvPr/>
        </p:nvGrpSpPr>
        <p:grpSpPr>
          <a:xfrm>
            <a:off x="5806794" y="3252714"/>
            <a:ext cx="3303924" cy="2462327"/>
            <a:chOff x="8014853" y="3765402"/>
            <a:chExt cx="1779939" cy="1338331"/>
          </a:xfrm>
        </p:grpSpPr>
        <p:pic>
          <p:nvPicPr>
            <p:cNvPr id="33" name="Graphic 32" descr="Construction worker">
              <a:extLst>
                <a:ext uri="{FF2B5EF4-FFF2-40B4-BE49-F238E27FC236}">
                  <a16:creationId xmlns:a16="http://schemas.microsoft.com/office/drawing/2014/main" id="{C25B8561-B175-4BF0-B350-F970920B2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573026" y="3765402"/>
              <a:ext cx="701627" cy="701627"/>
            </a:xfrm>
            <a:prstGeom prst="rect">
              <a:avLst/>
            </a:prstGeom>
          </p:spPr>
        </p:pic>
        <p:pic>
          <p:nvPicPr>
            <p:cNvPr id="34" name="Graphic 33" descr="Electrician">
              <a:extLst>
                <a:ext uri="{FF2B5EF4-FFF2-40B4-BE49-F238E27FC236}">
                  <a16:creationId xmlns:a16="http://schemas.microsoft.com/office/drawing/2014/main" id="{638D7E98-5BE7-45AC-9D48-CBD71B59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093165" y="4066671"/>
              <a:ext cx="701627" cy="701627"/>
            </a:xfrm>
            <a:prstGeom prst="rect">
              <a:avLst/>
            </a:prstGeom>
          </p:spPr>
        </p:pic>
        <p:pic>
          <p:nvPicPr>
            <p:cNvPr id="35" name="Graphic 34" descr="Welder">
              <a:extLst>
                <a:ext uri="{FF2B5EF4-FFF2-40B4-BE49-F238E27FC236}">
                  <a16:creationId xmlns:a16="http://schemas.microsoft.com/office/drawing/2014/main" id="{00C7A5D0-ED4A-45B9-A27E-4FA5A52FF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14853" y="4029662"/>
              <a:ext cx="755719" cy="755719"/>
            </a:xfrm>
            <a:prstGeom prst="rect">
              <a:avLst/>
            </a:prstGeom>
          </p:spPr>
        </p:pic>
        <p:pic>
          <p:nvPicPr>
            <p:cNvPr id="36" name="Graphic 35" descr="Checklist RTL">
              <a:extLst>
                <a:ext uri="{FF2B5EF4-FFF2-40B4-BE49-F238E27FC236}">
                  <a16:creationId xmlns:a16="http://schemas.microsoft.com/office/drawing/2014/main" id="{3E83E7F5-70EA-42A0-9709-5D557B0E9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536761" y="4341659"/>
              <a:ext cx="762074" cy="762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3543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FDFB7-41C7-47D9-B0FC-BAED408D647A}"/>
              </a:ext>
            </a:extLst>
          </p:cNvPr>
          <p:cNvSpPr/>
          <p:nvPr/>
        </p:nvSpPr>
        <p:spPr>
          <a:xfrm>
            <a:off x="-1" y="6334780"/>
            <a:ext cx="9284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EMERGENCY RESPONSE &amp; CRISIS MANAGEMENT</a:t>
            </a:r>
            <a:endParaRPr lang="en-GB" sz="2800" dirty="0">
              <a:solidFill>
                <a:schemeClr val="bg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23110F9-7204-4026-98A4-A9AAF2FE7744}"/>
              </a:ext>
            </a:extLst>
          </p:cNvPr>
          <p:cNvGrpSpPr/>
          <p:nvPr/>
        </p:nvGrpSpPr>
        <p:grpSpPr>
          <a:xfrm>
            <a:off x="7729711" y="3237385"/>
            <a:ext cx="1985134" cy="2067912"/>
            <a:chOff x="7922658" y="3268628"/>
            <a:chExt cx="1791235" cy="1843564"/>
          </a:xfrm>
        </p:grpSpPr>
        <p:pic>
          <p:nvPicPr>
            <p:cNvPr id="29" name="Graphic 28" descr="Customer review RTL">
              <a:extLst>
                <a:ext uri="{FF2B5EF4-FFF2-40B4-BE49-F238E27FC236}">
                  <a16:creationId xmlns:a16="http://schemas.microsoft.com/office/drawing/2014/main" id="{D0F18C5F-95EB-4DD1-971E-D9EF4F681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5264" y="4158165"/>
              <a:ext cx="849005" cy="877982"/>
            </a:xfrm>
            <a:prstGeom prst="rect">
              <a:avLst/>
            </a:prstGeom>
          </p:spPr>
        </p:pic>
        <p:pic>
          <p:nvPicPr>
            <p:cNvPr id="3" name="Graphic 2" descr="Newspaper">
              <a:extLst>
                <a:ext uri="{FF2B5EF4-FFF2-40B4-BE49-F238E27FC236}">
                  <a16:creationId xmlns:a16="http://schemas.microsoft.com/office/drawing/2014/main" id="{D28C9D39-3237-4DA0-A92A-D9C19FBE3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99493" y="3268628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Satellite">
              <a:extLst>
                <a:ext uri="{FF2B5EF4-FFF2-40B4-BE49-F238E27FC236}">
                  <a16:creationId xmlns:a16="http://schemas.microsoft.com/office/drawing/2014/main" id="{D761F1E0-2C3F-4090-B212-19A8D9AC5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22658" y="3276010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Telephone">
              <a:extLst>
                <a:ext uri="{FF2B5EF4-FFF2-40B4-BE49-F238E27FC236}">
                  <a16:creationId xmlns:a16="http://schemas.microsoft.com/office/drawing/2014/main" id="{24D9A580-801E-4E87-A7BB-B22FE9CCA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31761" y="4197792"/>
              <a:ext cx="914400" cy="9144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CADC1B-68DE-440D-B143-C78325F78DB1}"/>
              </a:ext>
            </a:extLst>
          </p:cNvPr>
          <p:cNvGrpSpPr/>
          <p:nvPr/>
        </p:nvGrpSpPr>
        <p:grpSpPr>
          <a:xfrm>
            <a:off x="5478697" y="2236764"/>
            <a:ext cx="2204099" cy="3088688"/>
            <a:chOff x="5452091" y="2807680"/>
            <a:chExt cx="2025683" cy="2818708"/>
          </a:xfrm>
        </p:grpSpPr>
        <p:pic>
          <p:nvPicPr>
            <p:cNvPr id="14" name="Graphic 13" descr="Firefighter">
              <a:extLst>
                <a:ext uri="{FF2B5EF4-FFF2-40B4-BE49-F238E27FC236}">
                  <a16:creationId xmlns:a16="http://schemas.microsoft.com/office/drawing/2014/main" id="{0ACD81B1-E782-44C7-9FD9-58BAB5550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523017" y="2807680"/>
              <a:ext cx="954757" cy="95475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223F0D5-C10A-4DAA-BE30-3E27C3391187}"/>
                </a:ext>
              </a:extLst>
            </p:cNvPr>
            <p:cNvGrpSpPr/>
            <p:nvPr/>
          </p:nvGrpSpPr>
          <p:grpSpPr>
            <a:xfrm>
              <a:off x="5452091" y="3564278"/>
              <a:ext cx="2025683" cy="1100592"/>
              <a:chOff x="9954340" y="2055876"/>
              <a:chExt cx="1640216" cy="915689"/>
            </a:xfrm>
          </p:grpSpPr>
          <p:pic>
            <p:nvPicPr>
              <p:cNvPr id="20" name="Graphic 19" descr="Call center">
                <a:extLst>
                  <a:ext uri="{FF2B5EF4-FFF2-40B4-BE49-F238E27FC236}">
                    <a16:creationId xmlns:a16="http://schemas.microsoft.com/office/drawing/2014/main" id="{F3768638-7052-453D-B068-659BF9DEE5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828945" y="2148989"/>
                <a:ext cx="765611" cy="794355"/>
              </a:xfrm>
              <a:prstGeom prst="rect">
                <a:avLst/>
              </a:prstGeom>
            </p:spPr>
          </p:pic>
          <p:pic>
            <p:nvPicPr>
              <p:cNvPr id="21" name="Graphic 20" descr="Wireless router">
                <a:extLst>
                  <a:ext uri="{FF2B5EF4-FFF2-40B4-BE49-F238E27FC236}">
                    <a16:creationId xmlns:a16="http://schemas.microsoft.com/office/drawing/2014/main" id="{920A2CEE-928C-48F4-98D2-C41D54F43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565199" y="2055876"/>
                <a:ext cx="464290" cy="464290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C94ED98-F3B6-43F1-867A-13DFD99D31D5}"/>
                  </a:ext>
                </a:extLst>
              </p:cNvPr>
              <p:cNvGrpSpPr/>
              <p:nvPr/>
            </p:nvGrpSpPr>
            <p:grpSpPr>
              <a:xfrm>
                <a:off x="9954340" y="2177210"/>
                <a:ext cx="777130" cy="794355"/>
                <a:chOff x="14282743" y="1078113"/>
                <a:chExt cx="928158" cy="914400"/>
              </a:xfrm>
            </p:grpSpPr>
            <p:pic>
              <p:nvPicPr>
                <p:cNvPr id="23" name="Graphic 22" descr="DJ">
                  <a:extLst>
                    <a:ext uri="{FF2B5EF4-FFF2-40B4-BE49-F238E27FC236}">
                      <a16:creationId xmlns:a16="http://schemas.microsoft.com/office/drawing/2014/main" id="{B75549D8-A468-4FA9-9229-A755B323B3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96501" y="1078113"/>
                  <a:ext cx="914400" cy="914400"/>
                </a:xfrm>
                <a:prstGeom prst="rect">
                  <a:avLst/>
                </a:prstGeom>
              </p:spPr>
            </p:pic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C27C071C-D33F-4746-B68B-6442833A57A2}"/>
                    </a:ext>
                  </a:extLst>
                </p:cNvPr>
                <p:cNvGrpSpPr/>
                <p:nvPr/>
              </p:nvGrpSpPr>
              <p:grpSpPr>
                <a:xfrm>
                  <a:off x="14282743" y="1492837"/>
                  <a:ext cx="493818" cy="497086"/>
                  <a:chOff x="11368178" y="4372570"/>
                  <a:chExt cx="493818" cy="497086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4664F830-9369-4006-9C24-EF85B35B6EF6}"/>
                      </a:ext>
                    </a:extLst>
                  </p:cNvPr>
                  <p:cNvSpPr/>
                  <p:nvPr/>
                </p:nvSpPr>
                <p:spPr>
                  <a:xfrm>
                    <a:off x="11413120" y="4419768"/>
                    <a:ext cx="405048" cy="404645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26" name="Graphic 25" descr="Map compass">
                    <a:extLst>
                      <a:ext uri="{FF2B5EF4-FFF2-40B4-BE49-F238E27FC236}">
                        <a16:creationId xmlns:a16="http://schemas.microsoft.com/office/drawing/2014/main" id="{85CE108E-45AD-4DB9-81F4-AD10ECF8AA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368178" y="4372570"/>
                    <a:ext cx="493818" cy="497086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7" name="Graphic 26" descr="Captain">
              <a:extLst>
                <a:ext uri="{FF2B5EF4-FFF2-40B4-BE49-F238E27FC236}">
                  <a16:creationId xmlns:a16="http://schemas.microsoft.com/office/drawing/2014/main" id="{3100A01D-61DA-414F-A825-B5E6939CF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5500279" y="2857895"/>
              <a:ext cx="872548" cy="872548"/>
            </a:xfrm>
            <a:prstGeom prst="rect">
              <a:avLst/>
            </a:prstGeom>
          </p:spPr>
        </p:pic>
        <p:pic>
          <p:nvPicPr>
            <p:cNvPr id="32" name="Graphic 31" descr="Ambulance">
              <a:extLst>
                <a:ext uri="{FF2B5EF4-FFF2-40B4-BE49-F238E27FC236}">
                  <a16:creationId xmlns:a16="http://schemas.microsoft.com/office/drawing/2014/main" id="{1F3B574A-CA44-4FF6-80E4-76E4B2B60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5950098" y="4383482"/>
              <a:ext cx="1242906" cy="124290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7E2AD01-E46B-43B4-A66A-C7865318B15E}"/>
              </a:ext>
            </a:extLst>
          </p:cNvPr>
          <p:cNvGrpSpPr/>
          <p:nvPr/>
        </p:nvGrpSpPr>
        <p:grpSpPr>
          <a:xfrm>
            <a:off x="7597346" y="1296594"/>
            <a:ext cx="2382488" cy="1675742"/>
            <a:chOff x="7632185" y="1375092"/>
            <a:chExt cx="2382488" cy="1675742"/>
          </a:xfrm>
        </p:grpSpPr>
        <p:pic>
          <p:nvPicPr>
            <p:cNvPr id="15" name="Graphic 14" descr="Siren">
              <a:extLst>
                <a:ext uri="{FF2B5EF4-FFF2-40B4-BE49-F238E27FC236}">
                  <a16:creationId xmlns:a16="http://schemas.microsoft.com/office/drawing/2014/main" id="{4C638BB0-DD4D-4205-AE61-01930030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632185" y="1911251"/>
              <a:ext cx="1139583" cy="1139583"/>
            </a:xfrm>
            <a:prstGeom prst="rect">
              <a:avLst/>
            </a:prstGeom>
          </p:spPr>
        </p:pic>
        <p:pic>
          <p:nvPicPr>
            <p:cNvPr id="28" name="Graphic 27" descr="Fire">
              <a:extLst>
                <a:ext uri="{FF2B5EF4-FFF2-40B4-BE49-F238E27FC236}">
                  <a16:creationId xmlns:a16="http://schemas.microsoft.com/office/drawing/2014/main" id="{F2314E78-F2F5-40D1-8307-A98EBFF2A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944500" y="1496944"/>
              <a:ext cx="1070173" cy="1070173"/>
            </a:xfrm>
            <a:prstGeom prst="rect">
              <a:avLst/>
            </a:prstGeom>
          </p:spPr>
        </p:pic>
        <p:pic>
          <p:nvPicPr>
            <p:cNvPr id="38" name="Graphic 37" descr="Fire">
              <a:extLst>
                <a:ext uri="{FF2B5EF4-FFF2-40B4-BE49-F238E27FC236}">
                  <a16:creationId xmlns:a16="http://schemas.microsoft.com/office/drawing/2014/main" id="{463434F7-A84D-4110-AF47-4A79D10D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671124" y="1375092"/>
              <a:ext cx="822070" cy="822070"/>
            </a:xfrm>
            <a:prstGeom prst="rect">
              <a:avLst/>
            </a:prstGeom>
          </p:spPr>
        </p:pic>
        <p:pic>
          <p:nvPicPr>
            <p:cNvPr id="39" name="Graphic 38" descr="Fire">
              <a:extLst>
                <a:ext uri="{FF2B5EF4-FFF2-40B4-BE49-F238E27FC236}">
                  <a16:creationId xmlns:a16="http://schemas.microsoft.com/office/drawing/2014/main" id="{BEF653AA-523E-44AD-AF7A-BDA3469D0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8566809" y="2034132"/>
              <a:ext cx="713442" cy="713442"/>
            </a:xfrm>
            <a:prstGeom prst="rect">
              <a:avLst/>
            </a:prstGeom>
          </p:spPr>
        </p:pic>
      </p:grp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29B23AF6-373F-44E5-A010-D975A335CD73}"/>
              </a:ext>
            </a:extLst>
          </p:cNvPr>
          <p:cNvSpPr txBox="1">
            <a:spLocks/>
          </p:cNvSpPr>
          <p:nvPr/>
        </p:nvSpPr>
        <p:spPr>
          <a:xfrm>
            <a:off x="387375" y="797888"/>
            <a:ext cx="9083126" cy="540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138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5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975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1442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590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573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GB" sz="2800" dirty="0"/>
              <a:t>Major Incident Coaching &amp; Drills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Incident Commander 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Incident Team Members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Media &amp; Relative Response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Environmental Response</a:t>
            </a:r>
          </a:p>
        </p:txBody>
      </p:sp>
    </p:spTree>
    <p:extLst>
      <p:ext uri="{BB962C8B-B14F-4D97-AF65-F5344CB8AC3E}">
        <p14:creationId xmlns:p14="http://schemas.microsoft.com/office/powerpoint/2010/main" val="1561859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FDFB7-41C7-47D9-B0FC-BAED408D647A}"/>
              </a:ext>
            </a:extLst>
          </p:cNvPr>
          <p:cNvSpPr/>
          <p:nvPr/>
        </p:nvSpPr>
        <p:spPr>
          <a:xfrm>
            <a:off x="-1" y="6334780"/>
            <a:ext cx="9284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HELICOPTER OPERATIONS TRAINING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29B23AF6-373F-44E5-A010-D975A335CD73}"/>
              </a:ext>
            </a:extLst>
          </p:cNvPr>
          <p:cNvSpPr txBox="1">
            <a:spLocks/>
          </p:cNvSpPr>
          <p:nvPr/>
        </p:nvSpPr>
        <p:spPr>
          <a:xfrm>
            <a:off x="387374" y="797888"/>
            <a:ext cx="8360074" cy="540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14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138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295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975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1442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590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5737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8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70000"/>
              </a:lnSpc>
            </a:pPr>
            <a:r>
              <a:rPr lang="en-GB" sz="2638" dirty="0"/>
              <a:t>Helicopter Operations Initial Training 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Radio Operator Training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Meteorological Reporting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DG By Air Awareness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Helicopter Refuelling 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Helideck ER Team Member / Leader</a:t>
            </a:r>
          </a:p>
          <a:p>
            <a:pPr lvl="1">
              <a:lnSpc>
                <a:spcPct val="170000"/>
              </a:lnSpc>
            </a:pPr>
            <a:r>
              <a:rPr lang="en-GB" sz="2638" dirty="0"/>
              <a:t>HDA / HLO Training &amp; Competence Assessment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C7CC2B-704B-405D-A2A8-EA0A19459B92}"/>
              </a:ext>
            </a:extLst>
          </p:cNvPr>
          <p:cNvGrpSpPr/>
          <p:nvPr/>
        </p:nvGrpSpPr>
        <p:grpSpPr>
          <a:xfrm>
            <a:off x="6186866" y="1298543"/>
            <a:ext cx="3578457" cy="3308253"/>
            <a:chOff x="5348549" y="3121896"/>
            <a:chExt cx="3469468" cy="316608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7E2AD01-E46B-43B4-A66A-C7865318B15E}"/>
                </a:ext>
              </a:extLst>
            </p:cNvPr>
            <p:cNvGrpSpPr/>
            <p:nvPr/>
          </p:nvGrpSpPr>
          <p:grpSpPr>
            <a:xfrm>
              <a:off x="7327634" y="4961377"/>
              <a:ext cx="1490383" cy="994633"/>
              <a:chOff x="7201034" y="6401948"/>
              <a:chExt cx="2382489" cy="1675746"/>
            </a:xfrm>
          </p:grpSpPr>
          <p:pic>
            <p:nvPicPr>
              <p:cNvPr id="15" name="Graphic 14" descr="Siren">
                <a:extLst>
                  <a:ext uri="{FF2B5EF4-FFF2-40B4-BE49-F238E27FC236}">
                    <a16:creationId xmlns:a16="http://schemas.microsoft.com/office/drawing/2014/main" id="{4C638BB0-DD4D-4205-AE61-01930030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201034" y="6938106"/>
                <a:ext cx="1139584" cy="1139588"/>
              </a:xfrm>
              <a:prstGeom prst="rect">
                <a:avLst/>
              </a:prstGeom>
            </p:spPr>
          </p:pic>
          <p:pic>
            <p:nvPicPr>
              <p:cNvPr id="28" name="Graphic 27" descr="Fire">
                <a:extLst>
                  <a:ext uri="{FF2B5EF4-FFF2-40B4-BE49-F238E27FC236}">
                    <a16:creationId xmlns:a16="http://schemas.microsoft.com/office/drawing/2014/main" id="{F2314E78-F2F5-40D1-8307-A98EBFF2A7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513349" y="6523796"/>
                <a:ext cx="1070174" cy="1070176"/>
              </a:xfrm>
              <a:prstGeom prst="rect">
                <a:avLst/>
              </a:prstGeom>
            </p:spPr>
          </p:pic>
          <p:pic>
            <p:nvPicPr>
              <p:cNvPr id="38" name="Graphic 37" descr="Fire">
                <a:extLst>
                  <a:ext uri="{FF2B5EF4-FFF2-40B4-BE49-F238E27FC236}">
                    <a16:creationId xmlns:a16="http://schemas.microsoft.com/office/drawing/2014/main" id="{463434F7-A84D-4110-AF47-4A79D10D50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239974" y="6401948"/>
                <a:ext cx="822069" cy="822070"/>
              </a:xfrm>
              <a:prstGeom prst="rect">
                <a:avLst/>
              </a:prstGeom>
            </p:spPr>
          </p:pic>
          <p:pic>
            <p:nvPicPr>
              <p:cNvPr id="39" name="Graphic 38" descr="Fire">
                <a:extLst>
                  <a:ext uri="{FF2B5EF4-FFF2-40B4-BE49-F238E27FC236}">
                    <a16:creationId xmlns:a16="http://schemas.microsoft.com/office/drawing/2014/main" id="{BEF653AA-523E-44AD-AF7A-BDA3469D0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135662" y="7060988"/>
                <a:ext cx="713442" cy="713442"/>
              </a:xfrm>
              <a:prstGeom prst="rect">
                <a:avLst/>
              </a:prstGeom>
            </p:spPr>
          </p:pic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A00EED9-5BE2-417E-BC69-B5080B1AE356}"/>
                </a:ext>
              </a:extLst>
            </p:cNvPr>
            <p:cNvGrpSpPr/>
            <p:nvPr/>
          </p:nvGrpSpPr>
          <p:grpSpPr>
            <a:xfrm>
              <a:off x="5348549" y="3121896"/>
              <a:ext cx="2307894" cy="3166089"/>
              <a:chOff x="5348549" y="3121896"/>
              <a:chExt cx="2307894" cy="316608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FCADC1B-68DE-440D-B143-C78325F78DB1}"/>
                  </a:ext>
                </a:extLst>
              </p:cNvPr>
              <p:cNvGrpSpPr/>
              <p:nvPr/>
            </p:nvGrpSpPr>
            <p:grpSpPr>
              <a:xfrm>
                <a:off x="5472495" y="4793265"/>
                <a:ext cx="2010431" cy="1494720"/>
                <a:chOff x="5498571" y="4192422"/>
                <a:chExt cx="1847691" cy="1434803"/>
              </a:xfrm>
            </p:grpSpPr>
            <p:pic>
              <p:nvPicPr>
                <p:cNvPr id="14" name="Graphic 13" descr="Firefighter">
                  <a:extLst>
                    <a:ext uri="{FF2B5EF4-FFF2-40B4-BE49-F238E27FC236}">
                      <a16:creationId xmlns:a16="http://schemas.microsoft.com/office/drawing/2014/main" id="{0ACD81B1-E782-44C7-9FD9-58BAB55503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91505" y="4672468"/>
                  <a:ext cx="954757" cy="954757"/>
                </a:xfrm>
                <a:prstGeom prst="rect">
                  <a:avLst/>
                </a:prstGeom>
              </p:spPr>
            </p:pic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664F830-9369-4006-9C24-EF85B35B6EF6}"/>
                    </a:ext>
                  </a:extLst>
                </p:cNvPr>
                <p:cNvSpPr/>
                <p:nvPr/>
              </p:nvSpPr>
              <p:spPr>
                <a:xfrm>
                  <a:off x="5498571" y="4192422"/>
                  <a:ext cx="418840" cy="42250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7" name="Graphic 26" descr="Captain">
                  <a:extLst>
                    <a:ext uri="{FF2B5EF4-FFF2-40B4-BE49-F238E27FC236}">
                      <a16:creationId xmlns:a16="http://schemas.microsoft.com/office/drawing/2014/main" id="{3100A01D-61DA-414F-A825-B5E6939CF8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58063" y="4667476"/>
                  <a:ext cx="954757" cy="954755"/>
                </a:xfrm>
                <a:prstGeom prst="rect">
                  <a:avLst/>
                </a:prstGeom>
              </p:spPr>
            </p:pic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8E0F700-C623-45E6-B929-9F4C064DD73E}"/>
                  </a:ext>
                </a:extLst>
              </p:cNvPr>
              <p:cNvGrpSpPr/>
              <p:nvPr/>
            </p:nvGrpSpPr>
            <p:grpSpPr>
              <a:xfrm>
                <a:off x="5348549" y="3121896"/>
                <a:ext cx="2307894" cy="2124759"/>
                <a:chOff x="9954340" y="1486785"/>
                <a:chExt cx="1640216" cy="1484780"/>
              </a:xfrm>
            </p:grpSpPr>
            <p:pic>
              <p:nvPicPr>
                <p:cNvPr id="31" name="Graphic 30" descr="Advertising">
                  <a:extLst>
                    <a:ext uri="{FF2B5EF4-FFF2-40B4-BE49-F238E27FC236}">
                      <a16:creationId xmlns:a16="http://schemas.microsoft.com/office/drawing/2014/main" id="{064FFBA9-194E-46FB-A966-79AE6BF411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49318" y="1583128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E3E6C05-ABB4-4739-BEB9-D084E903D900}"/>
                    </a:ext>
                  </a:extLst>
                </p:cNvPr>
                <p:cNvSpPr/>
                <p:nvPr/>
              </p:nvSpPr>
              <p:spPr>
                <a:xfrm>
                  <a:off x="10401299" y="1583128"/>
                  <a:ext cx="794355" cy="4987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4" name="Graphic 33" descr="Helicopter">
                  <a:extLst>
                    <a:ext uri="{FF2B5EF4-FFF2-40B4-BE49-F238E27FC236}">
                      <a16:creationId xmlns:a16="http://schemas.microsoft.com/office/drawing/2014/main" id="{447E74B7-796F-4602-A73F-68E86195FD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3052" y="1486785"/>
                  <a:ext cx="794355" cy="794355"/>
                </a:xfrm>
                <a:prstGeom prst="rect">
                  <a:avLst/>
                </a:prstGeom>
              </p:spPr>
            </p:pic>
            <p:pic>
              <p:nvPicPr>
                <p:cNvPr id="35" name="Graphic 34" descr="Call center">
                  <a:extLst>
                    <a:ext uri="{FF2B5EF4-FFF2-40B4-BE49-F238E27FC236}">
                      <a16:creationId xmlns:a16="http://schemas.microsoft.com/office/drawing/2014/main" id="{F9EC1FD2-D6D5-40F6-8EB7-68F5DD8669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828945" y="2148989"/>
                  <a:ext cx="765611" cy="794355"/>
                </a:xfrm>
                <a:prstGeom prst="rect">
                  <a:avLst/>
                </a:prstGeom>
              </p:spPr>
            </p:pic>
            <p:pic>
              <p:nvPicPr>
                <p:cNvPr id="36" name="Graphic 35" descr="Wireless router">
                  <a:extLst>
                    <a:ext uri="{FF2B5EF4-FFF2-40B4-BE49-F238E27FC236}">
                      <a16:creationId xmlns:a16="http://schemas.microsoft.com/office/drawing/2014/main" id="{593C8DDC-1FE3-40D6-8DB0-CF1D1F2551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74373" y="2177210"/>
                  <a:ext cx="464290" cy="464290"/>
                </a:xfrm>
                <a:prstGeom prst="rect">
                  <a:avLst/>
                </a:prstGeom>
              </p:spPr>
            </p:pic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1BC3FE66-0E3C-433A-B290-68B02E00B45C}"/>
                    </a:ext>
                  </a:extLst>
                </p:cNvPr>
                <p:cNvGrpSpPr/>
                <p:nvPr/>
              </p:nvGrpSpPr>
              <p:grpSpPr>
                <a:xfrm>
                  <a:off x="9954340" y="2177210"/>
                  <a:ext cx="777130" cy="794355"/>
                  <a:chOff x="14282743" y="1078113"/>
                  <a:chExt cx="928158" cy="914400"/>
                </a:xfrm>
              </p:grpSpPr>
              <p:pic>
                <p:nvPicPr>
                  <p:cNvPr id="41" name="Graphic 40" descr="DJ">
                    <a:extLst>
                      <a:ext uri="{FF2B5EF4-FFF2-40B4-BE49-F238E27FC236}">
                        <a16:creationId xmlns:a16="http://schemas.microsoft.com/office/drawing/2014/main" id="{2963E800-AE45-441F-A7B0-CF041E8F6B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8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1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296501" y="1078113"/>
                    <a:ext cx="914400" cy="914400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1FF8B10C-61D1-42CB-9801-4D5DF362FB6A}"/>
                      </a:ext>
                    </a:extLst>
                  </p:cNvPr>
                  <p:cNvGrpSpPr/>
                  <p:nvPr/>
                </p:nvGrpSpPr>
                <p:grpSpPr>
                  <a:xfrm>
                    <a:off x="14282743" y="1492837"/>
                    <a:ext cx="493818" cy="497086"/>
                    <a:chOff x="11368178" y="4372570"/>
                    <a:chExt cx="493818" cy="497086"/>
                  </a:xfrm>
                </p:grpSpPr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86980682-59F1-430C-A276-A25CDCE8D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13120" y="4419768"/>
                      <a:ext cx="405048" cy="40464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47" name="Graphic 46" descr="Map compass">
                      <a:extLst>
                        <a:ext uri="{FF2B5EF4-FFF2-40B4-BE49-F238E27FC236}">
                          <a16:creationId xmlns:a16="http://schemas.microsoft.com/office/drawing/2014/main" id="{053A8A12-699B-4EBC-A6FD-AA213D98EE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0">
                      <a:extLst>
                        <a:ext uri="{28A0092B-C50C-407E-A947-70E740481C1C}">
                          <a14:useLocalDpi xmlns:a14="http://schemas.microsoft.com/office/drawing/2010/main"/>
                        </a:ext>
                        <a:ext uri="{96DAC541-7B7A-43D3-8B79-37D633B846F1}">
                          <asvg:svgBlip xmlns:asvg="http://schemas.microsoft.com/office/drawing/2016/SVG/main" r:embed="rId2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1368178" y="4372570"/>
                      <a:ext cx="493818" cy="497086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  <p:pic>
          <p:nvPicPr>
            <p:cNvPr id="48" name="Graphic 47" descr="Checklist RTL">
              <a:extLst>
                <a:ext uri="{FF2B5EF4-FFF2-40B4-BE49-F238E27FC236}">
                  <a16:creationId xmlns:a16="http://schemas.microsoft.com/office/drawing/2014/main" id="{E7E2C649-0627-491D-8B17-351F04B480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r="12006"/>
            <a:stretch/>
          </p:blipFill>
          <p:spPr>
            <a:xfrm>
              <a:off x="7701983" y="3613016"/>
              <a:ext cx="1099565" cy="1238588"/>
            </a:xfrm>
            <a:prstGeom prst="rect">
              <a:avLst/>
            </a:prstGeom>
          </p:spPr>
        </p:pic>
        <p:pic>
          <p:nvPicPr>
            <p:cNvPr id="49" name="Graphic 48" descr="Warning">
              <a:extLst>
                <a:ext uri="{FF2B5EF4-FFF2-40B4-BE49-F238E27FC236}">
                  <a16:creationId xmlns:a16="http://schemas.microsoft.com/office/drawing/2014/main" id="{A601EDAE-34A2-44FF-93DF-44D2DCDE1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283844" y="3395951"/>
              <a:ext cx="531213" cy="531213"/>
            </a:xfrm>
            <a:prstGeom prst="rect">
              <a:avLst/>
            </a:prstGeom>
          </p:spPr>
        </p:pic>
        <p:pic>
          <p:nvPicPr>
            <p:cNvPr id="50" name="Graphic 49" descr="Bio hazard">
              <a:extLst>
                <a:ext uri="{FF2B5EF4-FFF2-40B4-BE49-F238E27FC236}">
                  <a16:creationId xmlns:a16="http://schemas.microsoft.com/office/drawing/2014/main" id="{88F02FCA-4594-4788-98F4-A6BAEBB4C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701983" y="3168176"/>
              <a:ext cx="503139" cy="5031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507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A3AF019-29DA-470F-BF93-350123A1523F}"/>
              </a:ext>
            </a:extLst>
          </p:cNvPr>
          <p:cNvSpPr/>
          <p:nvPr/>
        </p:nvSpPr>
        <p:spPr>
          <a:xfrm>
            <a:off x="5348996" y="938015"/>
            <a:ext cx="3362536" cy="464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1A1652D-4699-4E2A-96DA-21BD8C7F0E48}"/>
              </a:ext>
            </a:extLst>
          </p:cNvPr>
          <p:cNvSpPr/>
          <p:nvPr/>
        </p:nvSpPr>
        <p:spPr>
          <a:xfrm>
            <a:off x="945765" y="938015"/>
            <a:ext cx="3362536" cy="4648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394CD1-BD91-4824-A12B-1E4916123C9E}"/>
              </a:ext>
            </a:extLst>
          </p:cNvPr>
          <p:cNvGrpSpPr/>
          <p:nvPr/>
        </p:nvGrpSpPr>
        <p:grpSpPr>
          <a:xfrm>
            <a:off x="5298638" y="1057474"/>
            <a:ext cx="3463253" cy="4329111"/>
            <a:chOff x="3416057" y="1650891"/>
            <a:chExt cx="3463253" cy="4329111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9797211-23BD-479B-BC34-6FEE4F635255}"/>
                </a:ext>
              </a:extLst>
            </p:cNvPr>
            <p:cNvGrpSpPr/>
            <p:nvPr/>
          </p:nvGrpSpPr>
          <p:grpSpPr>
            <a:xfrm>
              <a:off x="3416057" y="1650891"/>
              <a:ext cx="3463253" cy="4329111"/>
              <a:chOff x="533973" y="1989083"/>
              <a:chExt cx="3463253" cy="4329111"/>
            </a:xfrm>
            <a:grpFill/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531FEE-6BF5-406F-916C-3F7267481578}"/>
                  </a:ext>
                </a:extLst>
              </p:cNvPr>
              <p:cNvSpPr txBox="1"/>
              <p:nvPr/>
            </p:nvSpPr>
            <p:spPr>
              <a:xfrm>
                <a:off x="810327" y="5579530"/>
                <a:ext cx="291054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TECHNICAL</a:t>
                </a:r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-  </a:t>
                </a:r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SAFETY</a:t>
                </a:r>
                <a:endPara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lvl="0" algn="ctr"/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EMERGENCY RESPONSE</a:t>
                </a:r>
                <a:endParaRPr lang="en-GB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C7A4CE-7AFA-40C9-86B5-9AFD2B8A4797}"/>
                  </a:ext>
                </a:extLst>
              </p:cNvPr>
              <p:cNvSpPr txBox="1"/>
              <p:nvPr/>
            </p:nvSpPr>
            <p:spPr>
              <a:xfrm>
                <a:off x="533973" y="1989083"/>
                <a:ext cx="346325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TRAINING</a:t>
                </a:r>
                <a:r>
                  <a:rPr lang="en-GB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SERVICES</a:t>
                </a:r>
                <a:endPara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CF8D9D6-9C71-42D0-A459-4BF43C1E5914}"/>
                </a:ext>
              </a:extLst>
            </p:cNvPr>
            <p:cNvGrpSpPr/>
            <p:nvPr/>
          </p:nvGrpSpPr>
          <p:grpSpPr>
            <a:xfrm>
              <a:off x="4169354" y="3221923"/>
              <a:ext cx="1947646" cy="1831314"/>
              <a:chOff x="3835695" y="3261845"/>
              <a:chExt cx="1947646" cy="1831314"/>
            </a:xfrm>
            <a:grpFill/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179C78C-52DC-4816-8857-A943843E7CB0}"/>
                  </a:ext>
                </a:extLst>
              </p:cNvPr>
              <p:cNvGrpSpPr/>
              <p:nvPr/>
            </p:nvGrpSpPr>
            <p:grpSpPr>
              <a:xfrm>
                <a:off x="3835695" y="3261845"/>
                <a:ext cx="767639" cy="758012"/>
                <a:chOff x="4114799" y="2511333"/>
                <a:chExt cx="1295401" cy="1374867"/>
              </a:xfrm>
              <a:grpFill/>
            </p:grpSpPr>
            <p:pic>
              <p:nvPicPr>
                <p:cNvPr id="10" name="Graphic 9" descr="Gears">
                  <a:extLst>
                    <a:ext uri="{FF2B5EF4-FFF2-40B4-BE49-F238E27FC236}">
                      <a16:creationId xmlns:a16="http://schemas.microsoft.com/office/drawing/2014/main" id="{FD498291-A25D-4E31-8822-176FFC84C0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5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" name="Graphic 10" descr="Single gear">
                  <a:extLst>
                    <a:ext uri="{FF2B5EF4-FFF2-40B4-BE49-F238E27FC236}">
                      <a16:creationId xmlns:a16="http://schemas.microsoft.com/office/drawing/2014/main" id="{E836C5F2-E101-4A33-BAFB-27AD0D89C5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799" y="2511333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6" name="Graphic 5" descr="Firefighter">
                <a:extLst>
                  <a:ext uri="{FF2B5EF4-FFF2-40B4-BE49-F238E27FC236}">
                    <a16:creationId xmlns:a16="http://schemas.microsoft.com/office/drawing/2014/main" id="{937420F9-C917-41D8-88FA-8C90E3540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478274" y="3386710"/>
                <a:ext cx="671502" cy="671502"/>
              </a:xfrm>
              <a:prstGeom prst="rect">
                <a:avLst/>
              </a:prstGeom>
            </p:spPr>
          </p:pic>
          <p:pic>
            <p:nvPicPr>
              <p:cNvPr id="7" name="Graphic 6" descr="Classroom">
                <a:extLst>
                  <a:ext uri="{FF2B5EF4-FFF2-40B4-BE49-F238E27FC236}">
                    <a16:creationId xmlns:a16="http://schemas.microsoft.com/office/drawing/2014/main" id="{025C3252-1DB3-4CF8-AA7F-647ECC975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868941" y="417875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" name="Graphic 7" descr="Captain">
                <a:extLst>
                  <a:ext uri="{FF2B5EF4-FFF2-40B4-BE49-F238E27FC236}">
                    <a16:creationId xmlns:a16="http://schemas.microsoft.com/office/drawing/2014/main" id="{D0962D85-8CBC-4946-A7E7-463E884D6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106799" y="3386709"/>
                <a:ext cx="671502" cy="671502"/>
              </a:xfrm>
              <a:prstGeom prst="rect">
                <a:avLst/>
              </a:prstGeom>
            </p:spPr>
          </p:pic>
          <p:pic>
            <p:nvPicPr>
              <p:cNvPr id="9" name="Graphic 8" descr="Crane">
                <a:extLst>
                  <a:ext uri="{FF2B5EF4-FFF2-40B4-BE49-F238E27FC236}">
                    <a16:creationId xmlns:a16="http://schemas.microsoft.com/office/drawing/2014/main" id="{145F98E1-F0E9-4F81-9FBA-50E2C8C8D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939823" y="4228799"/>
                <a:ext cx="804386" cy="804386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2EF29C5-17CC-43B8-BEDD-6BBAA3384017}"/>
              </a:ext>
            </a:extLst>
          </p:cNvPr>
          <p:cNvGrpSpPr/>
          <p:nvPr/>
        </p:nvGrpSpPr>
        <p:grpSpPr>
          <a:xfrm>
            <a:off x="867755" y="1057474"/>
            <a:ext cx="3463253" cy="4280942"/>
            <a:chOff x="-4089" y="1147260"/>
            <a:chExt cx="3463253" cy="4280942"/>
          </a:xfrm>
          <a:solidFill>
            <a:schemeClr val="tx1">
              <a:lumMod val="65000"/>
              <a:lumOff val="35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704063-3FC6-4B4A-9BFE-42101511B668}"/>
                </a:ext>
              </a:extLst>
            </p:cNvPr>
            <p:cNvGrpSpPr/>
            <p:nvPr/>
          </p:nvGrpSpPr>
          <p:grpSpPr>
            <a:xfrm>
              <a:off x="-4089" y="1147260"/>
              <a:ext cx="3463253" cy="4280942"/>
              <a:chOff x="375761" y="1831219"/>
              <a:chExt cx="3463253" cy="4280942"/>
            </a:xfrm>
            <a:grpFill/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E3370B-0815-463A-8DF9-AAF047CD1472}"/>
                  </a:ext>
                </a:extLst>
              </p:cNvPr>
              <p:cNvSpPr txBox="1"/>
              <p:nvPr/>
            </p:nvSpPr>
            <p:spPr>
              <a:xfrm>
                <a:off x="771526" y="5465830"/>
                <a:ext cx="29105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SHIP AGENT  - SURVEY</a:t>
                </a:r>
                <a:endPara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lvl="0" algn="ctr"/>
                <a:r>
                  <a:rPr lang="en-GB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P&amp;I CORRESPONDENT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707698-AB30-4307-B99A-4EE94D08113D}"/>
                  </a:ext>
                </a:extLst>
              </p:cNvPr>
              <p:cNvSpPr txBox="1"/>
              <p:nvPr/>
            </p:nvSpPr>
            <p:spPr>
              <a:xfrm>
                <a:off x="375761" y="1831219"/>
                <a:ext cx="346325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MARITIME</a:t>
                </a:r>
                <a:r>
                  <a:rPr lang="en-GB" sz="3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SERVICES</a:t>
                </a:r>
                <a:endParaRPr lang="en-GB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7FDE6F5-F7A2-4529-9D9A-13289EB8F0BF}"/>
                </a:ext>
              </a:extLst>
            </p:cNvPr>
            <p:cNvGrpSpPr/>
            <p:nvPr/>
          </p:nvGrpSpPr>
          <p:grpSpPr>
            <a:xfrm>
              <a:off x="485616" y="2585777"/>
              <a:ext cx="2478422" cy="1096495"/>
              <a:chOff x="2832339" y="2654514"/>
              <a:chExt cx="1856103" cy="805400"/>
            </a:xfrm>
            <a:grpFill/>
          </p:grpSpPr>
          <p:pic>
            <p:nvPicPr>
              <p:cNvPr id="22" name="Graphic 21" descr="Captain">
                <a:extLst>
                  <a:ext uri="{FF2B5EF4-FFF2-40B4-BE49-F238E27FC236}">
                    <a16:creationId xmlns:a16="http://schemas.microsoft.com/office/drawing/2014/main" id="{C6BBE4CE-EC35-410F-AE74-87E793E66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2880824" y="2686351"/>
                <a:ext cx="773563" cy="773563"/>
              </a:xfrm>
              <a:prstGeom prst="rect">
                <a:avLst/>
              </a:prstGeom>
            </p:spPr>
          </p:pic>
          <p:pic>
            <p:nvPicPr>
              <p:cNvPr id="23" name="Graphic 22" descr="Call center">
                <a:extLst>
                  <a:ext uri="{FF2B5EF4-FFF2-40B4-BE49-F238E27FC236}">
                    <a16:creationId xmlns:a16="http://schemas.microsoft.com/office/drawing/2014/main" id="{0CB3CE8E-3870-46FA-911A-68A97AB2B5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925687" y="2654514"/>
                <a:ext cx="762755" cy="762756"/>
              </a:xfrm>
              <a:prstGeom prst="rect">
                <a:avLst/>
              </a:prstGeom>
            </p:spPr>
          </p:pic>
          <p:pic>
            <p:nvPicPr>
              <p:cNvPr id="24" name="Graphic 23" descr="Siren">
                <a:extLst>
                  <a:ext uri="{FF2B5EF4-FFF2-40B4-BE49-F238E27FC236}">
                    <a16:creationId xmlns:a16="http://schemas.microsoft.com/office/drawing/2014/main" id="{EC979B75-3D30-4348-A630-197E8EF4DA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2832339" y="2808823"/>
                <a:ext cx="324537" cy="324537"/>
              </a:xfrm>
              <a:prstGeom prst="rect">
                <a:avLst/>
              </a:prstGeom>
            </p:spPr>
          </p:pic>
          <p:pic>
            <p:nvPicPr>
              <p:cNvPr id="25" name="Graphic 24" descr="Wireless router">
                <a:extLst>
                  <a:ext uri="{FF2B5EF4-FFF2-40B4-BE49-F238E27FC236}">
                    <a16:creationId xmlns:a16="http://schemas.microsoft.com/office/drawing/2014/main" id="{978910B6-751C-4A8D-928D-80953228E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3923623" y="2864383"/>
                <a:ext cx="276692" cy="276692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7C9C97A-405B-4DF3-8F5F-8D572DDEC083}"/>
                </a:ext>
              </a:extLst>
            </p:cNvPr>
            <p:cNvGrpSpPr/>
            <p:nvPr/>
          </p:nvGrpSpPr>
          <p:grpSpPr>
            <a:xfrm>
              <a:off x="544838" y="3676058"/>
              <a:ext cx="2312406" cy="1030326"/>
              <a:chOff x="3010259" y="3443232"/>
              <a:chExt cx="1979629" cy="894243"/>
            </a:xfrm>
            <a:grpFill/>
          </p:grpSpPr>
          <p:pic>
            <p:nvPicPr>
              <p:cNvPr id="18" name="Graphic 17" descr="Checklist RTL">
                <a:extLst>
                  <a:ext uri="{FF2B5EF4-FFF2-40B4-BE49-F238E27FC236}">
                    <a16:creationId xmlns:a16="http://schemas.microsoft.com/office/drawing/2014/main" id="{36638BEC-7092-4368-9BAF-2CAFA7E09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4456207" y="3715793"/>
                <a:ext cx="388456" cy="388455"/>
              </a:xfrm>
              <a:prstGeom prst="rect">
                <a:avLst/>
              </a:prstGeom>
            </p:spPr>
          </p:pic>
          <p:pic>
            <p:nvPicPr>
              <p:cNvPr id="19" name="Graphic 18" descr="Magnifying glass">
                <a:extLst>
                  <a:ext uri="{FF2B5EF4-FFF2-40B4-BE49-F238E27FC236}">
                    <a16:creationId xmlns:a16="http://schemas.microsoft.com/office/drawing/2014/main" id="{607F8B10-503C-4E10-99E6-7987AB6D9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 flipH="1">
                <a:off x="3903154" y="3486953"/>
                <a:ext cx="489939" cy="489939"/>
              </a:xfrm>
              <a:prstGeom prst="rect">
                <a:avLst/>
              </a:prstGeom>
            </p:spPr>
          </p:pic>
          <p:pic>
            <p:nvPicPr>
              <p:cNvPr id="20" name="Graphic 19" descr="Clipboard">
                <a:extLst>
                  <a:ext uri="{FF2B5EF4-FFF2-40B4-BE49-F238E27FC236}">
                    <a16:creationId xmlns:a16="http://schemas.microsoft.com/office/drawing/2014/main" id="{AB28A48F-D18F-4221-AB5A-19AC230B26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4296929" y="3528251"/>
                <a:ext cx="692959" cy="692960"/>
              </a:xfrm>
              <a:prstGeom prst="rect">
                <a:avLst/>
              </a:prstGeom>
            </p:spPr>
          </p:pic>
          <p:pic>
            <p:nvPicPr>
              <p:cNvPr id="21" name="Graphic 20" descr="Construction worker">
                <a:extLst>
                  <a:ext uri="{FF2B5EF4-FFF2-40B4-BE49-F238E27FC236}">
                    <a16:creationId xmlns:a16="http://schemas.microsoft.com/office/drawing/2014/main" id="{0AAC69DD-7B26-4995-88B5-DCCC70C6FA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7"/>
                  </a:ext>
                </a:extLst>
              </a:blip>
              <a:stretch>
                <a:fillRect/>
              </a:stretch>
            </p:blipFill>
            <p:spPr>
              <a:xfrm>
                <a:off x="3010259" y="3443232"/>
                <a:ext cx="894243" cy="8942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26618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3DB7D-16B8-45D9-8F7D-0E06210C0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30" y="1081191"/>
            <a:ext cx="8543925" cy="1009652"/>
          </a:xfrm>
        </p:spPr>
        <p:txBody>
          <a:bodyPr>
            <a:normAutofit fontScale="90000"/>
          </a:bodyPr>
          <a:lstStyle/>
          <a:p>
            <a:pPr marL="385763" indent="-385763" algn="ctr" defTabSz="684213">
              <a:spcBef>
                <a:spcPct val="80000"/>
              </a:spcBef>
              <a:tabLst>
                <a:tab pos="385763" algn="l"/>
              </a:tabLst>
            </a:pPr>
            <a:r>
              <a:rPr lang="en-GB" sz="3600" dirty="0"/>
              <a:t>Developing capability, delivering training,</a:t>
            </a:r>
            <a:br>
              <a:rPr lang="en-GB" sz="3600" dirty="0"/>
            </a:br>
            <a:r>
              <a:rPr lang="en-GB" sz="3600" dirty="0"/>
              <a:t>assuring competence”</a:t>
            </a:r>
            <a:endParaRPr lang="en-GB" dirty="0"/>
          </a:p>
        </p:txBody>
      </p:sp>
      <p:pic>
        <p:nvPicPr>
          <p:cNvPr id="5" name="Content Placeholder 4" descr="Flip calendar">
            <a:extLst>
              <a:ext uri="{FF2B5EF4-FFF2-40B4-BE49-F238E27FC236}">
                <a16:creationId xmlns:a16="http://schemas.microsoft.com/office/drawing/2014/main" id="{60B77ABE-867C-487F-BDA2-9112A9D71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751" y="2600991"/>
            <a:ext cx="2596662" cy="2596662"/>
          </a:xfr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C714881-A2C2-4A91-8DC7-1C3C25D40BC9}"/>
              </a:ext>
            </a:extLst>
          </p:cNvPr>
          <p:cNvGrpSpPr/>
          <p:nvPr/>
        </p:nvGrpSpPr>
        <p:grpSpPr>
          <a:xfrm>
            <a:off x="869807" y="2502280"/>
            <a:ext cx="2076450" cy="3180213"/>
            <a:chOff x="869807" y="2502280"/>
            <a:chExt cx="2076450" cy="31802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63C98F9-6604-49C8-AA50-CAD9B992172B}"/>
                </a:ext>
              </a:extLst>
            </p:cNvPr>
            <p:cNvSpPr txBox="1"/>
            <p:nvPr/>
          </p:nvSpPr>
          <p:spPr>
            <a:xfrm>
              <a:off x="1092106" y="3603899"/>
              <a:ext cx="1631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25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6E5F48-BCA0-491B-9AF3-1B87639DD516}"/>
                </a:ext>
              </a:extLst>
            </p:cNvPr>
            <p:cNvSpPr txBox="1"/>
            <p:nvPr/>
          </p:nvSpPr>
          <p:spPr>
            <a:xfrm>
              <a:off x="869807" y="4789941"/>
              <a:ext cx="207645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YEARS</a:t>
              </a:r>
              <a:endParaRPr lang="en-GB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  <a:p>
              <a:pPr algn="ctr"/>
              <a:r>
                <a:rPr lang="en-GB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EXPERIENCE</a:t>
              </a:r>
              <a:endPara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12EED6-5DF0-46DF-AD95-B522C87C2BEF}"/>
                </a:ext>
              </a:extLst>
            </p:cNvPr>
            <p:cNvSpPr txBox="1"/>
            <p:nvPr/>
          </p:nvSpPr>
          <p:spPr>
            <a:xfrm>
              <a:off x="869807" y="2502280"/>
              <a:ext cx="2076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We have over</a:t>
              </a:r>
              <a:endPara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B758F30-E7CF-46D4-8857-15D4B89B1C5E}"/>
              </a:ext>
            </a:extLst>
          </p:cNvPr>
          <p:cNvGrpSpPr/>
          <p:nvPr/>
        </p:nvGrpSpPr>
        <p:grpSpPr>
          <a:xfrm>
            <a:off x="6106676" y="2502280"/>
            <a:ext cx="2910546" cy="3401567"/>
            <a:chOff x="3653610" y="2505147"/>
            <a:chExt cx="2910546" cy="340156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3745F5-932F-4692-B655-54C600EB216B}"/>
                </a:ext>
              </a:extLst>
            </p:cNvPr>
            <p:cNvGrpSpPr/>
            <p:nvPr/>
          </p:nvGrpSpPr>
          <p:grpSpPr>
            <a:xfrm>
              <a:off x="3653610" y="2505147"/>
              <a:ext cx="2910546" cy="3401567"/>
              <a:chOff x="771526" y="2843339"/>
              <a:chExt cx="2910546" cy="340156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D280CE-16F2-4FC6-A79F-E775DAECBF78}"/>
                  </a:ext>
                </a:extLst>
              </p:cNvPr>
              <p:cNvSpPr txBox="1"/>
              <p:nvPr/>
            </p:nvSpPr>
            <p:spPr>
              <a:xfrm>
                <a:off x="771526" y="5260021"/>
                <a:ext cx="2910546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TECHNICAL</a:t>
                </a:r>
                <a:r>
                  <a:rPr lang="en-GB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-  </a:t>
                </a:r>
                <a:r>
                  <a:rPr lang="en-GB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SAFETY</a:t>
                </a:r>
                <a:endParaRPr lang="en-GB" sz="2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lvl="0" algn="ctr"/>
                <a:r>
                  <a:rPr lang="en-GB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EMERGENCY RESPONSE</a:t>
                </a:r>
                <a:endParaRPr lang="en-GB" sz="1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algn="ctr"/>
                <a:endPara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C729465-96ED-4FA2-9F5B-D04D0FB787F2}"/>
                  </a:ext>
                </a:extLst>
              </p:cNvPr>
              <p:cNvSpPr txBox="1"/>
              <p:nvPr/>
            </p:nvSpPr>
            <p:spPr>
              <a:xfrm>
                <a:off x="906727" y="2843339"/>
                <a:ext cx="25966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EXPERIENCED</a:t>
                </a:r>
              </a:p>
              <a:p>
                <a:pPr algn="ctr"/>
                <a:r>
                  <a:rPr lang="en-GB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STAFF</a:t>
                </a:r>
                <a:endParaRPr lang="en-GB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317B20F-8F14-4834-A10E-DD0CC213C023}"/>
                </a:ext>
              </a:extLst>
            </p:cNvPr>
            <p:cNvGrpSpPr/>
            <p:nvPr/>
          </p:nvGrpSpPr>
          <p:grpSpPr>
            <a:xfrm>
              <a:off x="4169354" y="3221923"/>
              <a:ext cx="1942606" cy="1660726"/>
              <a:chOff x="3835695" y="3261845"/>
              <a:chExt cx="1942606" cy="166072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00755A-E996-4E36-8625-C1CE04133662}"/>
                  </a:ext>
                </a:extLst>
              </p:cNvPr>
              <p:cNvGrpSpPr/>
              <p:nvPr/>
            </p:nvGrpSpPr>
            <p:grpSpPr>
              <a:xfrm>
                <a:off x="3835695" y="3261845"/>
                <a:ext cx="767639" cy="758012"/>
                <a:chOff x="4114799" y="2511333"/>
                <a:chExt cx="1295401" cy="1374867"/>
              </a:xfrm>
            </p:grpSpPr>
            <p:pic>
              <p:nvPicPr>
                <p:cNvPr id="11" name="Graphic 10" descr="Gears">
                  <a:extLst>
                    <a:ext uri="{FF2B5EF4-FFF2-40B4-BE49-F238E27FC236}">
                      <a16:creationId xmlns:a16="http://schemas.microsoft.com/office/drawing/2014/main" id="{D0657C04-C8E0-48BC-BD85-A843966750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5800" y="29718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3" name="Graphic 12" descr="Single gear">
                  <a:extLst>
                    <a:ext uri="{FF2B5EF4-FFF2-40B4-BE49-F238E27FC236}">
                      <a16:creationId xmlns:a16="http://schemas.microsoft.com/office/drawing/2014/main" id="{65DE9ED2-4013-40CE-B0A2-E97178649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799" y="2511333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20" name="Graphic 19" descr="Firefighter">
                <a:extLst>
                  <a:ext uri="{FF2B5EF4-FFF2-40B4-BE49-F238E27FC236}">
                    <a16:creationId xmlns:a16="http://schemas.microsoft.com/office/drawing/2014/main" id="{FCBE9CAE-F093-4B52-85C0-9F1CA9402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478274" y="3386710"/>
                <a:ext cx="671502" cy="671502"/>
              </a:xfrm>
              <a:prstGeom prst="rect">
                <a:avLst/>
              </a:prstGeom>
            </p:spPr>
          </p:pic>
          <p:pic>
            <p:nvPicPr>
              <p:cNvPr id="22" name="Graphic 21" descr="Classroom">
                <a:extLst>
                  <a:ext uri="{FF2B5EF4-FFF2-40B4-BE49-F238E27FC236}">
                    <a16:creationId xmlns:a16="http://schemas.microsoft.com/office/drawing/2014/main" id="{48ED4296-2280-46ED-80C3-8FD093BAD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4794741" y="400817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24" name="Graphic 23" descr="Captain">
                <a:extLst>
                  <a:ext uri="{FF2B5EF4-FFF2-40B4-BE49-F238E27FC236}">
                    <a16:creationId xmlns:a16="http://schemas.microsoft.com/office/drawing/2014/main" id="{803088F2-2277-46FF-A5A9-43088E3BD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106799" y="3386709"/>
                <a:ext cx="671502" cy="671502"/>
              </a:xfrm>
              <a:prstGeom prst="rect">
                <a:avLst/>
              </a:prstGeom>
            </p:spPr>
          </p:pic>
          <p:pic>
            <p:nvPicPr>
              <p:cNvPr id="26" name="Graphic 25" descr="Crane">
                <a:extLst>
                  <a:ext uri="{FF2B5EF4-FFF2-40B4-BE49-F238E27FC236}">
                    <a16:creationId xmlns:a16="http://schemas.microsoft.com/office/drawing/2014/main" id="{A76381D1-365F-47BF-86F5-6BBFAD18F5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865623" y="4058211"/>
                <a:ext cx="804386" cy="804386"/>
              </a:xfrm>
              <a:prstGeom prst="rect">
                <a:avLst/>
              </a:prstGeom>
            </p:spPr>
          </p:pic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3A775D-F480-4BFC-B6FF-12A9C60B343A}"/>
              </a:ext>
            </a:extLst>
          </p:cNvPr>
          <p:cNvGrpSpPr/>
          <p:nvPr/>
        </p:nvGrpSpPr>
        <p:grpSpPr>
          <a:xfrm>
            <a:off x="3262724" y="2502280"/>
            <a:ext cx="2927249" cy="3180213"/>
            <a:chOff x="6418486" y="2478522"/>
            <a:chExt cx="2910546" cy="3204137"/>
          </a:xfrm>
        </p:grpSpPr>
        <p:pic>
          <p:nvPicPr>
            <p:cNvPr id="30" name="Graphic 29" descr="Earth globe Africa and Europe">
              <a:extLst>
                <a:ext uri="{FF2B5EF4-FFF2-40B4-BE49-F238E27FC236}">
                  <a16:creationId xmlns:a16="http://schemas.microsoft.com/office/drawing/2014/main" id="{F6B307CF-2BEC-4149-8515-10D72682C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876826" y="3109421"/>
              <a:ext cx="1934029" cy="1934029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8C7C791-4932-4BFB-897D-63728184657E}"/>
                </a:ext>
              </a:extLst>
            </p:cNvPr>
            <p:cNvGrpSpPr/>
            <p:nvPr/>
          </p:nvGrpSpPr>
          <p:grpSpPr>
            <a:xfrm>
              <a:off x="6418486" y="2478522"/>
              <a:ext cx="2910546" cy="3204137"/>
              <a:chOff x="771526" y="2843339"/>
              <a:chExt cx="2910546" cy="3204137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9AE4FB-0D1E-45E4-8DED-C02C9D094CA5}"/>
                  </a:ext>
                </a:extLst>
              </p:cNvPr>
              <p:cNvSpPr txBox="1"/>
              <p:nvPr/>
            </p:nvSpPr>
            <p:spPr>
              <a:xfrm>
                <a:off x="771526" y="5216479"/>
                <a:ext cx="291054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GB" sz="240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WORK </a:t>
                </a:r>
              </a:p>
              <a:p>
                <a:pPr lvl="0" algn="ctr"/>
                <a:r>
                  <a:rPr lang="en-GB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GLOBAL</a:t>
                </a:r>
                <a:endParaRPr lang="en-GB" sz="3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836E5E-11C5-47E7-BCF4-07671BB7C3A2}"/>
                  </a:ext>
                </a:extLst>
              </p:cNvPr>
              <p:cNvSpPr txBox="1"/>
              <p:nvPr/>
            </p:nvSpPr>
            <p:spPr>
              <a:xfrm>
                <a:off x="906727" y="2843339"/>
                <a:ext cx="25966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TRAIN</a:t>
                </a:r>
              </a:p>
              <a:p>
                <a:pPr algn="ctr"/>
                <a:r>
                  <a:rPr lang="en-GB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LOCAL</a:t>
                </a:r>
                <a:endParaRPr lang="en-GB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892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8EA2E6C-93EE-4F92-BEEB-531E4AC71BA3}"/>
              </a:ext>
            </a:extLst>
          </p:cNvPr>
          <p:cNvGrpSpPr/>
          <p:nvPr/>
        </p:nvGrpSpPr>
        <p:grpSpPr>
          <a:xfrm>
            <a:off x="1036704" y="727975"/>
            <a:ext cx="7661142" cy="5193518"/>
            <a:chOff x="1036704" y="727975"/>
            <a:chExt cx="7661142" cy="51935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4287848-CDFC-47D2-8A2C-3721352EB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5691" y="2361108"/>
              <a:ext cx="6115869" cy="194176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1FF4DB6-6B24-4378-9E13-D683F20E1F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3904" y="727975"/>
              <a:ext cx="6918191" cy="194176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701A26D-CC05-414A-9BE9-928235867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36704" y="3979727"/>
              <a:ext cx="7661142" cy="194176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2472-961E-440F-816B-3800A589C1CF}"/>
              </a:ext>
            </a:extLst>
          </p:cNvPr>
          <p:cNvSpPr/>
          <p:nvPr/>
        </p:nvSpPr>
        <p:spPr>
          <a:xfrm>
            <a:off x="0" y="6379442"/>
            <a:ext cx="973455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Internationally accredited training &amp; education</a:t>
            </a:r>
          </a:p>
        </p:txBody>
      </p:sp>
    </p:spTree>
    <p:extLst>
      <p:ext uri="{BB962C8B-B14F-4D97-AF65-F5344CB8AC3E}">
        <p14:creationId xmlns:p14="http://schemas.microsoft.com/office/powerpoint/2010/main" val="3534212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A72F8-D04C-466D-8945-818EDB814D08}"/>
              </a:ext>
            </a:extLst>
          </p:cNvPr>
          <p:cNvSpPr txBox="1">
            <a:spLocks/>
          </p:cNvSpPr>
          <p:nvPr/>
        </p:nvSpPr>
        <p:spPr>
          <a:xfrm>
            <a:off x="0" y="2186538"/>
            <a:ext cx="9906000" cy="50482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  <a:tabLst>
                <a:tab pos="385763" algn="l"/>
              </a:tabLst>
            </a:pPr>
            <a:r>
              <a:rPr lang="en-GB" sz="3200" b="0" dirty="0">
                <a:latin typeface="Century Gothic" panose="020B0502020202020204" pitchFamily="34" charset="0"/>
              </a:rPr>
              <a:t>Serving industry across sectors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073FB-EC45-45F9-A3D1-787F20D1C0EF}"/>
              </a:ext>
            </a:extLst>
          </p:cNvPr>
          <p:cNvGrpSpPr/>
          <p:nvPr/>
        </p:nvGrpSpPr>
        <p:grpSpPr>
          <a:xfrm>
            <a:off x="7239761" y="3961362"/>
            <a:ext cx="2153613" cy="1727184"/>
            <a:chOff x="6476853" y="-915159"/>
            <a:chExt cx="3191908" cy="2076120"/>
          </a:xfrm>
          <a:solidFill>
            <a:schemeClr val="bg1"/>
          </a:solidFill>
        </p:grpSpPr>
        <p:pic>
          <p:nvPicPr>
            <p:cNvPr id="10" name="Graphic 9" descr="Cruise ship">
              <a:extLst>
                <a:ext uri="{FF2B5EF4-FFF2-40B4-BE49-F238E27FC236}">
                  <a16:creationId xmlns:a16="http://schemas.microsoft.com/office/drawing/2014/main" id="{FA328994-425E-4AF8-A533-3CB29FF91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14866" y="-792934"/>
              <a:ext cx="1953895" cy="1953895"/>
            </a:xfrm>
            <a:prstGeom prst="rect">
              <a:avLst/>
            </a:prstGeom>
          </p:spPr>
        </p:pic>
        <p:pic>
          <p:nvPicPr>
            <p:cNvPr id="11" name="Graphic 10" descr="Cruise ship">
              <a:extLst>
                <a:ext uri="{FF2B5EF4-FFF2-40B4-BE49-F238E27FC236}">
                  <a16:creationId xmlns:a16="http://schemas.microsoft.com/office/drawing/2014/main" id="{5B80D0E4-6740-4BB7-B8DF-6A72AB8AF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87471" y="-792934"/>
              <a:ext cx="1953895" cy="1953895"/>
            </a:xfrm>
            <a:prstGeom prst="rect">
              <a:avLst/>
            </a:prstGeom>
          </p:spPr>
        </p:pic>
        <p:pic>
          <p:nvPicPr>
            <p:cNvPr id="12" name="Graphic 11" descr="Crane">
              <a:extLst>
                <a:ext uri="{FF2B5EF4-FFF2-40B4-BE49-F238E27FC236}">
                  <a16:creationId xmlns:a16="http://schemas.microsoft.com/office/drawing/2014/main" id="{07E5744E-4BE4-4E1C-941F-92073A60A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8601671" y="-915159"/>
              <a:ext cx="729245" cy="729245"/>
            </a:xfrm>
            <a:prstGeom prst="rect">
              <a:avLst/>
            </a:prstGeom>
          </p:spPr>
        </p:pic>
        <p:pic>
          <p:nvPicPr>
            <p:cNvPr id="13" name="Graphic 12" descr="Crane">
              <a:extLst>
                <a:ext uri="{FF2B5EF4-FFF2-40B4-BE49-F238E27FC236}">
                  <a16:creationId xmlns:a16="http://schemas.microsoft.com/office/drawing/2014/main" id="{D6358A3F-3B84-456B-B732-ADD13EE01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532035" y="-901770"/>
              <a:ext cx="729245" cy="729245"/>
            </a:xfrm>
            <a:prstGeom prst="rect">
              <a:avLst/>
            </a:prstGeom>
          </p:spPr>
        </p:pic>
        <p:pic>
          <p:nvPicPr>
            <p:cNvPr id="14" name="Graphic 13" descr="Crane">
              <a:extLst>
                <a:ext uri="{FF2B5EF4-FFF2-40B4-BE49-F238E27FC236}">
                  <a16:creationId xmlns:a16="http://schemas.microsoft.com/office/drawing/2014/main" id="{01BFDB54-A261-4A5F-8C74-E726BA577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6476853" y="-901770"/>
              <a:ext cx="729245" cy="729245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97BC24C-0D99-49F4-B31A-F1558CB7E624}"/>
                </a:ext>
              </a:extLst>
            </p:cNvPr>
            <p:cNvSpPr/>
            <p:nvPr/>
          </p:nvSpPr>
          <p:spPr>
            <a:xfrm>
              <a:off x="8435635" y="469900"/>
              <a:ext cx="101940" cy="100059"/>
            </a:xfrm>
            <a:prstGeom prst="roundRect">
              <a:avLst/>
            </a:prstGeom>
            <a:solidFill>
              <a:srgbClr val="35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F0EFFAC-79D4-4672-99A2-84E548958E42}"/>
                </a:ext>
              </a:extLst>
            </p:cNvPr>
            <p:cNvSpPr/>
            <p:nvPr/>
          </p:nvSpPr>
          <p:spPr>
            <a:xfrm>
              <a:off x="8060163" y="469900"/>
              <a:ext cx="101940" cy="100059"/>
            </a:xfrm>
            <a:prstGeom prst="roundRect">
              <a:avLst/>
            </a:prstGeom>
            <a:solidFill>
              <a:srgbClr val="35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6D9F38E-46FA-4C71-851E-DB43CCC499D8}"/>
                </a:ext>
              </a:extLst>
            </p:cNvPr>
            <p:cNvSpPr/>
            <p:nvPr/>
          </p:nvSpPr>
          <p:spPr>
            <a:xfrm>
              <a:off x="7896657" y="469900"/>
              <a:ext cx="101940" cy="10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547964D-2AEF-43BA-86E8-D87E0EB0521E}"/>
                </a:ext>
              </a:extLst>
            </p:cNvPr>
            <p:cNvSpPr/>
            <p:nvPr/>
          </p:nvSpPr>
          <p:spPr>
            <a:xfrm>
              <a:off x="8255349" y="146403"/>
              <a:ext cx="59906" cy="64706"/>
            </a:xfrm>
            <a:prstGeom prst="roundRect">
              <a:avLst/>
            </a:prstGeom>
            <a:solidFill>
              <a:srgbClr val="35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B36C17-4A8B-435F-9C2B-49E294E6786C}"/>
                </a:ext>
              </a:extLst>
            </p:cNvPr>
            <p:cNvSpPr/>
            <p:nvPr/>
          </p:nvSpPr>
          <p:spPr>
            <a:xfrm>
              <a:off x="8075968" y="146403"/>
              <a:ext cx="59906" cy="64706"/>
            </a:xfrm>
            <a:prstGeom prst="roundRect">
              <a:avLst/>
            </a:prstGeom>
            <a:solidFill>
              <a:srgbClr val="35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C60A0ED-2BE3-4F85-B51C-A8A2EABFD78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913" y="3805457"/>
            <a:ext cx="2138303" cy="213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6C7E8E-B867-4792-91BE-CF134B50D8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3" y="2691364"/>
            <a:ext cx="2667001" cy="1863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324583-6CC0-4D24-928F-FAD58039C8F8}"/>
              </a:ext>
            </a:extLst>
          </p:cNvPr>
          <p:cNvSpPr txBox="1"/>
          <p:nvPr/>
        </p:nvSpPr>
        <p:spPr>
          <a:xfrm>
            <a:off x="1969764" y="6126082"/>
            <a:ext cx="304879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RENEWABLES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28F20-94A0-4A21-95DE-9EE71DB4F0F0}"/>
              </a:ext>
            </a:extLst>
          </p:cNvPr>
          <p:cNvSpPr txBox="1"/>
          <p:nvPr/>
        </p:nvSpPr>
        <p:spPr>
          <a:xfrm>
            <a:off x="242249" y="4685591"/>
            <a:ext cx="22593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OIL &amp; GAS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6E581-BA88-4842-BEBF-2363BEAD5530}"/>
              </a:ext>
            </a:extLst>
          </p:cNvPr>
          <p:cNvSpPr txBox="1"/>
          <p:nvPr/>
        </p:nvSpPr>
        <p:spPr>
          <a:xfrm>
            <a:off x="4432819" y="4738431"/>
            <a:ext cx="263543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MARITIME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218AF1-050B-4676-B195-27C6CB9DB971}"/>
              </a:ext>
            </a:extLst>
          </p:cNvPr>
          <p:cNvSpPr txBox="1"/>
          <p:nvPr/>
        </p:nvSpPr>
        <p:spPr>
          <a:xfrm>
            <a:off x="6626685" y="5633639"/>
            <a:ext cx="33093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TERMINAL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rPr>
              <a:t>PORT &amp; YARDS</a:t>
            </a:r>
          </a:p>
        </p:txBody>
      </p:sp>
      <p:pic>
        <p:nvPicPr>
          <p:cNvPr id="28" name="Graphic 27" descr="Tugboat">
            <a:extLst>
              <a:ext uri="{FF2B5EF4-FFF2-40B4-BE49-F238E27FC236}">
                <a16:creationId xmlns:a16="http://schemas.microsoft.com/office/drawing/2014/main" id="{250687F0-8E89-45DB-94FA-0226685D8C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00243" y="2865803"/>
            <a:ext cx="1957626" cy="195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8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DD00-C9F3-4337-B6A2-F5779F7CD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4388"/>
            <a:ext cx="8667750" cy="549812"/>
          </a:xfrm>
        </p:spPr>
        <p:txBody>
          <a:bodyPr>
            <a:noAutofit/>
          </a:bodyPr>
          <a:lstStyle/>
          <a:p>
            <a:pPr algn="l"/>
            <a:r>
              <a:rPr lang="en-GB" sz="3200" b="0" dirty="0">
                <a:latin typeface="Century Gothic" panose="020B0502020202020204" pitchFamily="34" charset="0"/>
              </a:rPr>
              <a:t>Training for Terminal Operations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602F2CD-FEA3-40BA-A6B4-FCAB5DCF85AF}"/>
              </a:ext>
            </a:extLst>
          </p:cNvPr>
          <p:cNvGrpSpPr/>
          <p:nvPr/>
        </p:nvGrpSpPr>
        <p:grpSpPr>
          <a:xfrm>
            <a:off x="10534" y="3251577"/>
            <a:ext cx="1614568" cy="1950659"/>
            <a:chOff x="85828" y="3251577"/>
            <a:chExt cx="1614568" cy="1950659"/>
          </a:xfrm>
        </p:grpSpPr>
        <p:pic>
          <p:nvPicPr>
            <p:cNvPr id="11" name="Graphic 10" descr="Crane">
              <a:extLst>
                <a:ext uri="{FF2B5EF4-FFF2-40B4-BE49-F238E27FC236}">
                  <a16:creationId xmlns:a16="http://schemas.microsoft.com/office/drawing/2014/main" id="{5C42E6DF-CC9C-4F3D-8C5C-44B1DF2E8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234" y="3251577"/>
              <a:ext cx="1316162" cy="1316162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095CD7-8385-4CBC-94BE-241F771FDFEE}"/>
                </a:ext>
              </a:extLst>
            </p:cNvPr>
            <p:cNvSpPr/>
            <p:nvPr/>
          </p:nvSpPr>
          <p:spPr>
            <a:xfrm>
              <a:off x="85828" y="4555905"/>
              <a:ext cx="15937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LIFTING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OPERATIONS</a:t>
              </a:r>
              <a:endParaRPr lang="en-GB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AB3B4F-AC02-4AB3-938C-6C7A31FC0BED}"/>
              </a:ext>
            </a:extLst>
          </p:cNvPr>
          <p:cNvGrpSpPr/>
          <p:nvPr/>
        </p:nvGrpSpPr>
        <p:grpSpPr>
          <a:xfrm>
            <a:off x="5079225" y="5065378"/>
            <a:ext cx="1603324" cy="1761542"/>
            <a:chOff x="4062258" y="3418331"/>
            <a:chExt cx="1603324" cy="176154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FF02F1-AC37-44AD-A17A-D9964E388125}"/>
                </a:ext>
              </a:extLst>
            </p:cNvPr>
            <p:cNvGrpSpPr/>
            <p:nvPr/>
          </p:nvGrpSpPr>
          <p:grpSpPr>
            <a:xfrm>
              <a:off x="4258280" y="3418331"/>
              <a:ext cx="1306737" cy="1148723"/>
              <a:chOff x="2648514" y="4768298"/>
              <a:chExt cx="1306737" cy="1148723"/>
            </a:xfrm>
          </p:grpSpPr>
          <p:pic>
            <p:nvPicPr>
              <p:cNvPr id="8" name="Graphic 7" descr="Firefighter">
                <a:extLst>
                  <a:ext uri="{FF2B5EF4-FFF2-40B4-BE49-F238E27FC236}">
                    <a16:creationId xmlns:a16="http://schemas.microsoft.com/office/drawing/2014/main" id="{0B2E78B2-F533-4F57-9B91-271955C7E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48514" y="4768298"/>
                <a:ext cx="1148723" cy="1148723"/>
              </a:xfrm>
              <a:prstGeom prst="rect">
                <a:avLst/>
              </a:prstGeom>
            </p:spPr>
          </p:pic>
          <p:pic>
            <p:nvPicPr>
              <p:cNvPr id="35" name="Graphic 34" descr="Siren">
                <a:extLst>
                  <a:ext uri="{FF2B5EF4-FFF2-40B4-BE49-F238E27FC236}">
                    <a16:creationId xmlns:a16="http://schemas.microsoft.com/office/drawing/2014/main" id="{9A076C65-7BEB-411C-B326-B2E27D541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10539" y="4768298"/>
                <a:ext cx="644712" cy="644712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25D5B37-0253-4EDD-A23A-08EE7F43440A}"/>
                </a:ext>
              </a:extLst>
            </p:cNvPr>
            <p:cNvSpPr/>
            <p:nvPr/>
          </p:nvSpPr>
          <p:spPr>
            <a:xfrm>
              <a:off x="4062258" y="4533542"/>
              <a:ext cx="16033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EMERGENCY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RESPONSE</a:t>
              </a:r>
              <a:endParaRPr lang="en-GB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B879638-4BA6-4B2D-A6D9-0096667BA5CC}"/>
              </a:ext>
            </a:extLst>
          </p:cNvPr>
          <p:cNvGrpSpPr/>
          <p:nvPr/>
        </p:nvGrpSpPr>
        <p:grpSpPr>
          <a:xfrm>
            <a:off x="987085" y="4950135"/>
            <a:ext cx="1630575" cy="1917687"/>
            <a:chOff x="1181215" y="4848535"/>
            <a:chExt cx="1630575" cy="191768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258035-0148-4D41-9326-5A65DE9128B6}"/>
                </a:ext>
              </a:extLst>
            </p:cNvPr>
            <p:cNvGrpSpPr/>
            <p:nvPr/>
          </p:nvGrpSpPr>
          <p:grpSpPr>
            <a:xfrm>
              <a:off x="1517771" y="4848535"/>
              <a:ext cx="1064476" cy="1290093"/>
              <a:chOff x="6951059" y="4388523"/>
              <a:chExt cx="1064476" cy="1290093"/>
            </a:xfrm>
          </p:grpSpPr>
          <p:pic>
            <p:nvPicPr>
              <p:cNvPr id="30" name="Graphic 29" descr="Warning">
                <a:extLst>
                  <a:ext uri="{FF2B5EF4-FFF2-40B4-BE49-F238E27FC236}">
                    <a16:creationId xmlns:a16="http://schemas.microsoft.com/office/drawing/2014/main" id="{7AE8E910-2B39-43B0-AFAB-5F3A36FF4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94257" y="5147403"/>
                <a:ext cx="531213" cy="531213"/>
              </a:xfrm>
              <a:prstGeom prst="rect">
                <a:avLst/>
              </a:prstGeom>
            </p:spPr>
          </p:pic>
          <p:pic>
            <p:nvPicPr>
              <p:cNvPr id="31" name="Graphic 30" descr="Bio hazard">
                <a:extLst>
                  <a:ext uri="{FF2B5EF4-FFF2-40B4-BE49-F238E27FC236}">
                    <a16:creationId xmlns:a16="http://schemas.microsoft.com/office/drawing/2014/main" id="{01FE06CA-9B7C-4126-A565-CE4DFAE42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12396" y="4919628"/>
                <a:ext cx="503139" cy="503139"/>
              </a:xfrm>
              <a:prstGeom prst="rect">
                <a:avLst/>
              </a:prstGeom>
            </p:spPr>
          </p:pic>
          <p:pic>
            <p:nvPicPr>
              <p:cNvPr id="32" name="Graphic 31" descr="Danger">
                <a:extLst>
                  <a:ext uri="{FF2B5EF4-FFF2-40B4-BE49-F238E27FC236}">
                    <a16:creationId xmlns:a16="http://schemas.microsoft.com/office/drawing/2014/main" id="{EABC1CB8-53B4-4FC2-A33C-E2F505693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51059" y="4388523"/>
                <a:ext cx="762074" cy="762074"/>
              </a:xfrm>
              <a:prstGeom prst="rect">
                <a:avLst/>
              </a:prstGeom>
            </p:spPr>
          </p:pic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CD757D1-D3B8-4498-B3CE-44BF20FFFE1B}"/>
                </a:ext>
              </a:extLst>
            </p:cNvPr>
            <p:cNvSpPr/>
            <p:nvPr/>
          </p:nvSpPr>
          <p:spPr>
            <a:xfrm>
              <a:off x="1181215" y="6119891"/>
              <a:ext cx="16305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DANGEROUS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GOODS</a:t>
              </a:r>
              <a:endParaRPr lang="en-GB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9DE567-F691-49F3-B85C-DE6EE2002ECA}"/>
              </a:ext>
            </a:extLst>
          </p:cNvPr>
          <p:cNvGrpSpPr/>
          <p:nvPr/>
        </p:nvGrpSpPr>
        <p:grpSpPr>
          <a:xfrm>
            <a:off x="1913648" y="3232573"/>
            <a:ext cx="1779939" cy="1990788"/>
            <a:chOff x="2056070" y="3232573"/>
            <a:chExt cx="1779939" cy="199078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C9008F5-5A6D-406F-B34C-ED020D19ADC0}"/>
                </a:ext>
              </a:extLst>
            </p:cNvPr>
            <p:cNvGrpSpPr/>
            <p:nvPr/>
          </p:nvGrpSpPr>
          <p:grpSpPr>
            <a:xfrm>
              <a:off x="2056070" y="3232573"/>
              <a:ext cx="1779939" cy="1338331"/>
              <a:chOff x="8014853" y="3765402"/>
              <a:chExt cx="1779939" cy="1338331"/>
            </a:xfrm>
          </p:grpSpPr>
          <p:pic>
            <p:nvPicPr>
              <p:cNvPr id="40" name="Graphic 39" descr="Construction worker">
                <a:extLst>
                  <a:ext uri="{FF2B5EF4-FFF2-40B4-BE49-F238E27FC236}">
                    <a16:creationId xmlns:a16="http://schemas.microsoft.com/office/drawing/2014/main" id="{495EFF75-0308-4167-9485-FC02F73AA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573026" y="3765402"/>
                <a:ext cx="701627" cy="701627"/>
              </a:xfrm>
              <a:prstGeom prst="rect">
                <a:avLst/>
              </a:prstGeom>
            </p:spPr>
          </p:pic>
          <p:pic>
            <p:nvPicPr>
              <p:cNvPr id="42" name="Graphic 41" descr="Electrician">
                <a:extLst>
                  <a:ext uri="{FF2B5EF4-FFF2-40B4-BE49-F238E27FC236}">
                    <a16:creationId xmlns:a16="http://schemas.microsoft.com/office/drawing/2014/main" id="{81C072CB-B7EE-463A-B3E0-E0FB2458D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093165" y="4066671"/>
                <a:ext cx="701627" cy="701627"/>
              </a:xfrm>
              <a:prstGeom prst="rect">
                <a:avLst/>
              </a:prstGeom>
            </p:spPr>
          </p:pic>
          <p:pic>
            <p:nvPicPr>
              <p:cNvPr id="44" name="Graphic 43" descr="Welder">
                <a:extLst>
                  <a:ext uri="{FF2B5EF4-FFF2-40B4-BE49-F238E27FC236}">
                    <a16:creationId xmlns:a16="http://schemas.microsoft.com/office/drawing/2014/main" id="{63820CA0-5598-4681-B658-3DDDCBE75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8014853" y="4029662"/>
                <a:ext cx="755719" cy="755719"/>
              </a:xfrm>
              <a:prstGeom prst="rect">
                <a:avLst/>
              </a:prstGeom>
            </p:spPr>
          </p:pic>
          <p:pic>
            <p:nvPicPr>
              <p:cNvPr id="46" name="Graphic 45" descr="Checklist RTL">
                <a:extLst>
                  <a:ext uri="{FF2B5EF4-FFF2-40B4-BE49-F238E27FC236}">
                    <a16:creationId xmlns:a16="http://schemas.microsoft.com/office/drawing/2014/main" id="{2A00FC23-E0BE-42BD-9E51-5298DF828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536761" y="4341659"/>
                <a:ext cx="762074" cy="762074"/>
              </a:xfrm>
              <a:prstGeom prst="rect">
                <a:avLst/>
              </a:prstGeom>
            </p:spPr>
          </p:pic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EE166A4-FBE1-4119-A5C9-C3E8632891C8}"/>
                </a:ext>
              </a:extLst>
            </p:cNvPr>
            <p:cNvSpPr/>
            <p:nvPr/>
          </p:nvSpPr>
          <p:spPr>
            <a:xfrm>
              <a:off x="2329346" y="4577030"/>
              <a:ext cx="12891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CONTROL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OF WORK</a:t>
              </a:r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6D04AF-4FC9-4942-AEA2-489D1270CB85}"/>
              </a:ext>
            </a:extLst>
          </p:cNvPr>
          <p:cNvGrpSpPr/>
          <p:nvPr/>
        </p:nvGrpSpPr>
        <p:grpSpPr>
          <a:xfrm>
            <a:off x="3201676" y="5029134"/>
            <a:ext cx="1392891" cy="1783490"/>
            <a:chOff x="4917432" y="3346181"/>
            <a:chExt cx="1392891" cy="1783490"/>
          </a:xfrm>
        </p:grpSpPr>
        <p:pic>
          <p:nvPicPr>
            <p:cNvPr id="38" name="Graphic 37" descr="Box trolley">
              <a:extLst>
                <a:ext uri="{FF2B5EF4-FFF2-40B4-BE49-F238E27FC236}">
                  <a16:creationId xmlns:a16="http://schemas.microsoft.com/office/drawing/2014/main" id="{273EC374-9386-4DE3-9B5C-0011873D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917432" y="3346181"/>
              <a:ext cx="1148722" cy="1148722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C7AC749-E98F-4B11-9D43-AA2DCDDD3A17}"/>
                </a:ext>
              </a:extLst>
            </p:cNvPr>
            <p:cNvSpPr/>
            <p:nvPr/>
          </p:nvSpPr>
          <p:spPr>
            <a:xfrm>
              <a:off x="4920198" y="4483340"/>
              <a:ext cx="13901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MANUAL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HANDLING</a:t>
              </a:r>
              <a:endParaRPr lang="en-GB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0156EFE-A988-44D6-BAB6-79A699E9F97F}"/>
              </a:ext>
            </a:extLst>
          </p:cNvPr>
          <p:cNvGrpSpPr/>
          <p:nvPr/>
        </p:nvGrpSpPr>
        <p:grpSpPr>
          <a:xfrm>
            <a:off x="3983182" y="3233483"/>
            <a:ext cx="1651414" cy="1980587"/>
            <a:chOff x="4008582" y="3233483"/>
            <a:chExt cx="1651414" cy="198058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C98A9CC-2F37-4B28-932C-FE9A7DFBAAC5}"/>
                </a:ext>
              </a:extLst>
            </p:cNvPr>
            <p:cNvGrpSpPr/>
            <p:nvPr/>
          </p:nvGrpSpPr>
          <p:grpSpPr>
            <a:xfrm>
              <a:off x="4079341" y="3233483"/>
              <a:ext cx="1360546" cy="1297009"/>
              <a:chOff x="6213594" y="4943219"/>
              <a:chExt cx="1360546" cy="129700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987D1EB-A11B-43AB-80D9-AA36FAC1ADFF}"/>
                  </a:ext>
                </a:extLst>
              </p:cNvPr>
              <p:cNvGrpSpPr/>
              <p:nvPr/>
            </p:nvGrpSpPr>
            <p:grpSpPr>
              <a:xfrm>
                <a:off x="6213594" y="5076066"/>
                <a:ext cx="902446" cy="924932"/>
                <a:chOff x="8141318" y="2117188"/>
                <a:chExt cx="914400" cy="914400"/>
              </a:xfrm>
            </p:grpSpPr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15A2B9EA-2FBC-4D75-A676-FCC1FF29DA7E}"/>
                    </a:ext>
                  </a:extLst>
                </p:cNvPr>
                <p:cNvSpPr/>
                <p:nvPr/>
              </p:nvSpPr>
              <p:spPr>
                <a:xfrm>
                  <a:off x="8261968" y="2322009"/>
                  <a:ext cx="673100" cy="549812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0" name="Graphic 69" descr="Danger">
                  <a:extLst>
                    <a:ext uri="{FF2B5EF4-FFF2-40B4-BE49-F238E27FC236}">
                      <a16:creationId xmlns:a16="http://schemas.microsoft.com/office/drawing/2014/main" id="{3326F2AB-0FBE-4F78-B320-2B39EBA317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1318" y="2117188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61" name="Graphic 60" descr="Lungs">
                <a:extLst>
                  <a:ext uri="{FF2B5EF4-FFF2-40B4-BE49-F238E27FC236}">
                    <a16:creationId xmlns:a16="http://schemas.microsoft.com/office/drawing/2014/main" id="{EF000F0D-27DE-42D0-86F2-FF4BE52FC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736576" y="5715336"/>
                <a:ext cx="431177" cy="431177"/>
              </a:xfrm>
              <a:prstGeom prst="rect">
                <a:avLst/>
              </a:prstGeom>
            </p:spPr>
          </p:pic>
          <p:sp>
            <p:nvSpPr>
              <p:cNvPr id="66" name="&quot;Not Allowed&quot; Symbol 65">
                <a:extLst>
                  <a:ext uri="{FF2B5EF4-FFF2-40B4-BE49-F238E27FC236}">
                    <a16:creationId xmlns:a16="http://schemas.microsoft.com/office/drawing/2014/main" id="{4A0B0722-C221-41FE-A0B1-0346DF9982E5}"/>
                  </a:ext>
                </a:extLst>
              </p:cNvPr>
              <p:cNvSpPr/>
              <p:nvPr/>
            </p:nvSpPr>
            <p:spPr>
              <a:xfrm>
                <a:off x="6364180" y="5029134"/>
                <a:ext cx="1209960" cy="1211094"/>
              </a:xfrm>
              <a:prstGeom prst="noSmoking">
                <a:avLst>
                  <a:gd name="adj" fmla="val 619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603BD38-07D3-4418-B1C0-4922BF69B25B}"/>
                  </a:ext>
                </a:extLst>
              </p:cNvPr>
              <p:cNvGrpSpPr/>
              <p:nvPr/>
            </p:nvGrpSpPr>
            <p:grpSpPr>
              <a:xfrm>
                <a:off x="6665247" y="5085693"/>
                <a:ext cx="885515" cy="813704"/>
                <a:chOff x="5498132" y="4035271"/>
                <a:chExt cx="885515" cy="813704"/>
              </a:xfrm>
            </p:grpSpPr>
            <p:pic>
              <p:nvPicPr>
                <p:cNvPr id="59" name="Graphic 58" descr="Bubbles">
                  <a:extLst>
                    <a:ext uri="{FF2B5EF4-FFF2-40B4-BE49-F238E27FC236}">
                      <a16:creationId xmlns:a16="http://schemas.microsoft.com/office/drawing/2014/main" id="{C6F0B8DC-B1E3-4C45-966E-E6DCD2CDC4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132" y="4096452"/>
                  <a:ext cx="333442" cy="333442"/>
                </a:xfrm>
                <a:prstGeom prst="rect">
                  <a:avLst/>
                </a:prstGeom>
              </p:spPr>
            </p:pic>
            <p:pic>
              <p:nvPicPr>
                <p:cNvPr id="64" name="Graphic 63" descr="Bubbles">
                  <a:extLst>
                    <a:ext uri="{FF2B5EF4-FFF2-40B4-BE49-F238E27FC236}">
                      <a16:creationId xmlns:a16="http://schemas.microsoft.com/office/drawing/2014/main" id="{BD546449-0B33-49AB-A320-060BC8B1E4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835" y="4198616"/>
                  <a:ext cx="549812" cy="549812"/>
                </a:xfrm>
                <a:prstGeom prst="rect">
                  <a:avLst/>
                </a:prstGeom>
              </p:spPr>
            </p:pic>
            <p:pic>
              <p:nvPicPr>
                <p:cNvPr id="65" name="Graphic 64" descr="Bubbles">
                  <a:extLst>
                    <a:ext uri="{FF2B5EF4-FFF2-40B4-BE49-F238E27FC236}">
                      <a16:creationId xmlns:a16="http://schemas.microsoft.com/office/drawing/2014/main" id="{9BF79B27-3166-43A1-9A4F-B6076B6A2C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0952" y="4035271"/>
                  <a:ext cx="333442" cy="333442"/>
                </a:xfrm>
                <a:prstGeom prst="rect">
                  <a:avLst/>
                </a:prstGeom>
              </p:spPr>
            </p:pic>
            <p:pic>
              <p:nvPicPr>
                <p:cNvPr id="67" name="Graphic 66" descr="Bubbles">
                  <a:extLst>
                    <a:ext uri="{FF2B5EF4-FFF2-40B4-BE49-F238E27FC236}">
                      <a16:creationId xmlns:a16="http://schemas.microsoft.com/office/drawing/2014/main" id="{BF3A8159-601F-41D6-8AA7-23959E6E3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4420" y="4106624"/>
                  <a:ext cx="161342" cy="161342"/>
                </a:xfrm>
                <a:prstGeom prst="rect">
                  <a:avLst/>
                </a:prstGeom>
              </p:spPr>
            </p:pic>
            <p:pic>
              <p:nvPicPr>
                <p:cNvPr id="68" name="Graphic 67" descr="Bubbles">
                  <a:extLst>
                    <a:ext uri="{FF2B5EF4-FFF2-40B4-BE49-F238E27FC236}">
                      <a16:creationId xmlns:a16="http://schemas.microsoft.com/office/drawing/2014/main" id="{57678986-2069-400C-BD3C-EF83E5846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9055" y="4313576"/>
                  <a:ext cx="266036" cy="266036"/>
                </a:xfrm>
                <a:prstGeom prst="rect">
                  <a:avLst/>
                </a:prstGeom>
              </p:spPr>
            </p:pic>
            <p:pic>
              <p:nvPicPr>
                <p:cNvPr id="74" name="Graphic 73" descr="Bubbles">
                  <a:extLst>
                    <a:ext uri="{FF2B5EF4-FFF2-40B4-BE49-F238E27FC236}">
                      <a16:creationId xmlns:a16="http://schemas.microsoft.com/office/drawing/2014/main" id="{80ED6BA2-9D13-4570-AD13-0E13FD372F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676" y="4647880"/>
                  <a:ext cx="201095" cy="201095"/>
                </a:xfrm>
                <a:prstGeom prst="rect">
                  <a:avLst/>
                </a:prstGeom>
              </p:spPr>
            </p:pic>
            <p:pic>
              <p:nvPicPr>
                <p:cNvPr id="75" name="Graphic 74" descr="Bubbles">
                  <a:extLst>
                    <a:ext uri="{FF2B5EF4-FFF2-40B4-BE49-F238E27FC236}">
                      <a16:creationId xmlns:a16="http://schemas.microsoft.com/office/drawing/2014/main" id="{8017CBD8-856A-49EE-8A26-53B2E5C982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8609" y="4213028"/>
                  <a:ext cx="201095" cy="201095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687A710-9C28-4E7D-88F2-BE6A2E5F85DD}"/>
                  </a:ext>
                </a:extLst>
              </p:cNvPr>
              <p:cNvGrpSpPr/>
              <p:nvPr/>
            </p:nvGrpSpPr>
            <p:grpSpPr>
              <a:xfrm>
                <a:off x="6691903" y="4943219"/>
                <a:ext cx="549812" cy="369498"/>
                <a:chOff x="6717076" y="6150101"/>
                <a:chExt cx="549812" cy="369498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2AFB85C-88F2-4A82-B761-07D0BD31443F}"/>
                    </a:ext>
                  </a:extLst>
                </p:cNvPr>
                <p:cNvSpPr/>
                <p:nvPr/>
              </p:nvSpPr>
              <p:spPr>
                <a:xfrm>
                  <a:off x="6770081" y="6204949"/>
                  <a:ext cx="452617" cy="276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2234D775-11BF-49C3-BB2C-936C6CD07363}"/>
                    </a:ext>
                  </a:extLst>
                </p:cNvPr>
                <p:cNvGrpSpPr/>
                <p:nvPr/>
              </p:nvGrpSpPr>
              <p:grpSpPr>
                <a:xfrm>
                  <a:off x="6717076" y="6150101"/>
                  <a:ext cx="549812" cy="369498"/>
                  <a:chOff x="6243230" y="5566701"/>
                  <a:chExt cx="462576" cy="318318"/>
                </a:xfrm>
              </p:grpSpPr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239297E5-952F-4B99-AAF2-FFA75B1B3FE1}"/>
                      </a:ext>
                    </a:extLst>
                  </p:cNvPr>
                  <p:cNvSpPr txBox="1"/>
                  <p:nvPr/>
                </p:nvSpPr>
                <p:spPr>
                  <a:xfrm>
                    <a:off x="6243230" y="5566701"/>
                    <a:ext cx="462576" cy="3181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H  S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8F0AA3E4-FE54-48D3-BA3A-0C599E9C496A}"/>
                      </a:ext>
                    </a:extLst>
                  </p:cNvPr>
                  <p:cNvSpPr txBox="1"/>
                  <p:nvPr/>
                </p:nvSpPr>
                <p:spPr>
                  <a:xfrm>
                    <a:off x="6374252" y="5646391"/>
                    <a:ext cx="229000" cy="238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</a:t>
                    </a:r>
                    <a:endParaRPr lang="en-GB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D3F3035-A805-4E49-AAFC-F95C73BB2FD7}"/>
                </a:ext>
              </a:extLst>
            </p:cNvPr>
            <p:cNvSpPr/>
            <p:nvPr/>
          </p:nvSpPr>
          <p:spPr>
            <a:xfrm>
              <a:off x="4008582" y="4567739"/>
              <a:ext cx="16514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CONFINED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SPACE ENTRY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ACC7A6-AE97-476A-9F66-64DA4E31B189}"/>
              </a:ext>
            </a:extLst>
          </p:cNvPr>
          <p:cNvGrpSpPr/>
          <p:nvPr/>
        </p:nvGrpSpPr>
        <p:grpSpPr>
          <a:xfrm>
            <a:off x="5962436" y="3232573"/>
            <a:ext cx="1894678" cy="1983083"/>
            <a:chOff x="5714786" y="3232573"/>
            <a:chExt cx="1894678" cy="1983083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666FEE4-3B6D-4BBA-9137-18BA91AED5E5}"/>
                </a:ext>
              </a:extLst>
            </p:cNvPr>
            <p:cNvGrpSpPr/>
            <p:nvPr/>
          </p:nvGrpSpPr>
          <p:grpSpPr>
            <a:xfrm>
              <a:off x="5714786" y="3232573"/>
              <a:ext cx="1894678" cy="1335167"/>
              <a:chOff x="5890929" y="3316994"/>
              <a:chExt cx="1603325" cy="1185327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4FDFC17-84B6-4969-AE42-C8788D479B61}"/>
                  </a:ext>
                </a:extLst>
              </p:cNvPr>
              <p:cNvGrpSpPr/>
              <p:nvPr/>
            </p:nvGrpSpPr>
            <p:grpSpPr>
              <a:xfrm>
                <a:off x="5890929" y="3316994"/>
                <a:ext cx="1603325" cy="1185327"/>
                <a:chOff x="6875501" y="5123796"/>
                <a:chExt cx="2248949" cy="1542771"/>
              </a:xfrm>
            </p:grpSpPr>
            <p:pic>
              <p:nvPicPr>
                <p:cNvPr id="86" name="Graphic 85" descr="Climbing">
                  <a:extLst>
                    <a:ext uri="{FF2B5EF4-FFF2-40B4-BE49-F238E27FC236}">
                      <a16:creationId xmlns:a16="http://schemas.microsoft.com/office/drawing/2014/main" id="{3EE09CF7-CF22-413F-AE39-B19CB303CC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875501" y="5606529"/>
                  <a:ext cx="958497" cy="958498"/>
                </a:xfrm>
                <a:prstGeom prst="rect">
                  <a:avLst/>
                </a:prstGeom>
              </p:spPr>
            </p:pic>
            <p:pic>
              <p:nvPicPr>
                <p:cNvPr id="90" name="Graphic 89" descr="Crawl">
                  <a:extLst>
                    <a:ext uri="{FF2B5EF4-FFF2-40B4-BE49-F238E27FC236}">
                      <a16:creationId xmlns:a16="http://schemas.microsoft.com/office/drawing/2014/main" id="{5E393140-6587-45B8-BC3A-A09447C7F7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3842615" flipH="1">
                  <a:off x="8416885" y="5592098"/>
                  <a:ext cx="707565" cy="707565"/>
                </a:xfrm>
                <a:prstGeom prst="rect">
                  <a:avLst/>
                </a:prstGeom>
              </p:spPr>
            </p:pic>
            <p:pic>
              <p:nvPicPr>
                <p:cNvPr id="92" name="Graphic 91" descr="Ruler">
                  <a:extLst>
                    <a:ext uri="{FF2B5EF4-FFF2-40B4-BE49-F238E27FC236}">
                      <a16:creationId xmlns:a16="http://schemas.microsoft.com/office/drawing/2014/main" id="{B78C5A57-ABB0-449F-97E3-A41289BCD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4"/>
                    </a:ext>
                  </a:extLst>
                </a:blip>
                <a:stretch>
                  <a:fillRect/>
                </a:stretch>
              </p:blipFill>
              <p:spPr>
                <a:xfrm rot="11689687" flipH="1">
                  <a:off x="7967640" y="5447148"/>
                  <a:ext cx="1030844" cy="1030844"/>
                </a:xfrm>
                <a:prstGeom prst="rect">
                  <a:avLst/>
                </a:prstGeom>
              </p:spPr>
            </p:pic>
            <p:pic>
              <p:nvPicPr>
                <p:cNvPr id="98" name="Graphic 97" descr="Warning">
                  <a:extLst>
                    <a:ext uri="{FF2B5EF4-FFF2-40B4-BE49-F238E27FC236}">
                      <a16:creationId xmlns:a16="http://schemas.microsoft.com/office/drawing/2014/main" id="{CCF48007-D5A8-467B-BCEE-53B09DEE8D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08554" y="5123796"/>
                  <a:ext cx="1542771" cy="1542771"/>
                </a:xfrm>
                <a:prstGeom prst="rect">
                  <a:avLst/>
                </a:prstGeom>
              </p:spPr>
            </p:pic>
          </p:grp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2E02DB6-7D8E-4FBE-BD90-D1FEAA872A84}"/>
                  </a:ext>
                </a:extLst>
              </p:cNvPr>
              <p:cNvSpPr/>
              <p:nvPr/>
            </p:nvSpPr>
            <p:spPr>
              <a:xfrm>
                <a:off x="5987240" y="3521869"/>
                <a:ext cx="646920" cy="730683"/>
              </a:xfrm>
              <a:custGeom>
                <a:avLst/>
                <a:gdLst>
                  <a:gd name="connsiteX0" fmla="*/ 698964 w 698964"/>
                  <a:gd name="connsiteY0" fmla="*/ 0 h 820624"/>
                  <a:gd name="connsiteX1" fmla="*/ 208426 w 698964"/>
                  <a:gd name="connsiteY1" fmla="*/ 488156 h 820624"/>
                  <a:gd name="connsiteX2" fmla="*/ 32214 w 698964"/>
                  <a:gd name="connsiteY2" fmla="*/ 526256 h 820624"/>
                  <a:gd name="connsiteX3" fmla="*/ 1258 w 698964"/>
                  <a:gd name="connsiteY3" fmla="*/ 792956 h 820624"/>
                  <a:gd name="connsiteX4" fmla="*/ 6020 w 698964"/>
                  <a:gd name="connsiteY4" fmla="*/ 814387 h 82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964" h="820624">
                    <a:moveTo>
                      <a:pt x="698964" y="0"/>
                    </a:moveTo>
                    <a:cubicBezTo>
                      <a:pt x="509257" y="200223"/>
                      <a:pt x="319551" y="400447"/>
                      <a:pt x="208426" y="488156"/>
                    </a:cubicBezTo>
                    <a:cubicBezTo>
                      <a:pt x="97301" y="575865"/>
                      <a:pt x="66742" y="475456"/>
                      <a:pt x="32214" y="526256"/>
                    </a:cubicBezTo>
                    <a:cubicBezTo>
                      <a:pt x="-2314" y="577056"/>
                      <a:pt x="5624" y="744934"/>
                      <a:pt x="1258" y="792956"/>
                    </a:cubicBezTo>
                    <a:cubicBezTo>
                      <a:pt x="-3108" y="840978"/>
                      <a:pt x="5226" y="811212"/>
                      <a:pt x="6020" y="81438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9CC10BA-DF0B-4CB8-BF2D-7C19F6F92619}"/>
                </a:ext>
              </a:extLst>
            </p:cNvPr>
            <p:cNvSpPr/>
            <p:nvPr/>
          </p:nvSpPr>
          <p:spPr>
            <a:xfrm>
              <a:off x="6029983" y="4569325"/>
              <a:ext cx="12153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WORK AT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HEIGHT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31154A9-BDF2-402E-8FD8-5C8B687F734D}"/>
              </a:ext>
            </a:extLst>
          </p:cNvPr>
          <p:cNvGrpSpPr/>
          <p:nvPr/>
        </p:nvGrpSpPr>
        <p:grpSpPr>
          <a:xfrm>
            <a:off x="8180803" y="3230237"/>
            <a:ext cx="1680960" cy="2011735"/>
            <a:chOff x="8104603" y="3249287"/>
            <a:chExt cx="1680960" cy="2011735"/>
          </a:xfrm>
        </p:grpSpPr>
        <p:pic>
          <p:nvPicPr>
            <p:cNvPr id="10" name="Graphic 9" descr="Captain">
              <a:extLst>
                <a:ext uri="{FF2B5EF4-FFF2-40B4-BE49-F238E27FC236}">
                  <a16:creationId xmlns:a16="http://schemas.microsoft.com/office/drawing/2014/main" id="{07501673-F07A-432C-BDD0-F8817C0EA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8757945" y="3295898"/>
              <a:ext cx="384091" cy="384091"/>
            </a:xfrm>
            <a:prstGeom prst="rect">
              <a:avLst/>
            </a:prstGeom>
          </p:spPr>
        </p:pic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2C746EA0-135A-4196-BD6D-CCC0AFA50D9C}"/>
                </a:ext>
              </a:extLst>
            </p:cNvPr>
            <p:cNvGrpSpPr/>
            <p:nvPr/>
          </p:nvGrpSpPr>
          <p:grpSpPr>
            <a:xfrm>
              <a:off x="8104603" y="3249287"/>
              <a:ext cx="1680960" cy="2011735"/>
              <a:chOff x="7900637" y="3197846"/>
              <a:chExt cx="1680960" cy="2011735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600C34BA-F12A-4B99-9D24-125738A49A75}"/>
                  </a:ext>
                </a:extLst>
              </p:cNvPr>
              <p:cNvGrpSpPr/>
              <p:nvPr/>
            </p:nvGrpSpPr>
            <p:grpSpPr>
              <a:xfrm>
                <a:off x="7900637" y="3197846"/>
                <a:ext cx="1680960" cy="1409498"/>
                <a:chOff x="7268937" y="5508648"/>
                <a:chExt cx="984265" cy="731580"/>
              </a:xfrm>
            </p:grpSpPr>
            <p:pic>
              <p:nvPicPr>
                <p:cNvPr id="105" name="Graphic 104" descr="Life ring">
                  <a:extLst>
                    <a:ext uri="{FF2B5EF4-FFF2-40B4-BE49-F238E27FC236}">
                      <a16:creationId xmlns:a16="http://schemas.microsoft.com/office/drawing/2014/main" id="{183B5D61-F21A-4235-8858-44BBD1926F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9863" y="6003864"/>
                  <a:ext cx="161132" cy="161132"/>
                </a:xfrm>
                <a:prstGeom prst="rect">
                  <a:avLst/>
                </a:prstGeom>
              </p:spPr>
            </p:pic>
            <p:pic>
              <p:nvPicPr>
                <p:cNvPr id="107" name="Graphic 106" descr="Swimming">
                  <a:extLst>
                    <a:ext uri="{FF2B5EF4-FFF2-40B4-BE49-F238E27FC236}">
                      <a16:creationId xmlns:a16="http://schemas.microsoft.com/office/drawing/2014/main" id="{793D4B45-A776-4E08-B014-900F7C6AA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9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3623" y="6053115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111" name="Graphic 110" descr="Cruise ship">
                  <a:extLst>
                    <a:ext uri="{FF2B5EF4-FFF2-40B4-BE49-F238E27FC236}">
                      <a16:creationId xmlns:a16="http://schemas.microsoft.com/office/drawing/2014/main" id="{24E9FC76-A6DF-43FB-BBA0-D55F53F701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  <a:srcRect t="10701"/>
                <a:stretch/>
              </p:blipFill>
              <p:spPr>
                <a:xfrm>
                  <a:off x="7268937" y="5519723"/>
                  <a:ext cx="984265" cy="634214"/>
                </a:xfrm>
                <a:prstGeom prst="rect">
                  <a:avLst/>
                </a:prstGeom>
              </p:spPr>
            </p:pic>
            <p:pic>
              <p:nvPicPr>
                <p:cNvPr id="118" name="Graphic 117" descr="Wave">
                  <a:extLst>
                    <a:ext uri="{FF2B5EF4-FFF2-40B4-BE49-F238E27FC236}">
                      <a16:creationId xmlns:a16="http://schemas.microsoft.com/office/drawing/2014/main" id="{0C4A0D7A-CA4B-4549-94BD-105AB1BBA9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3017" y="5972274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119" name="Graphic 118" descr="Wave">
                  <a:extLst>
                    <a:ext uri="{FF2B5EF4-FFF2-40B4-BE49-F238E27FC236}">
                      <a16:creationId xmlns:a16="http://schemas.microsoft.com/office/drawing/2014/main" id="{4959154D-8FCE-464D-B5ED-51A9B0EA2A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5937" y="5972275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120" name="Graphic 119" descr="Wave">
                  <a:extLst>
                    <a:ext uri="{FF2B5EF4-FFF2-40B4-BE49-F238E27FC236}">
                      <a16:creationId xmlns:a16="http://schemas.microsoft.com/office/drawing/2014/main" id="{8AEE30BE-8B86-47C7-B1E8-0CF9E1358F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098" y="6041389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122" name="Graphic 121" descr="Wave">
                  <a:extLst>
                    <a:ext uri="{FF2B5EF4-FFF2-40B4-BE49-F238E27FC236}">
                      <a16:creationId xmlns:a16="http://schemas.microsoft.com/office/drawing/2014/main" id="{A685B8E8-8B8B-4932-93A7-538BDBF3A8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3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5228" y="6040728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123" name="Graphic 122" descr="Siren">
                  <a:extLst>
                    <a:ext uri="{FF2B5EF4-FFF2-40B4-BE49-F238E27FC236}">
                      <a16:creationId xmlns:a16="http://schemas.microsoft.com/office/drawing/2014/main" id="{E2094A5E-1DEC-4E3D-8C15-EDC4294BA5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2362" y="5508648"/>
                  <a:ext cx="199357" cy="199357"/>
                </a:xfrm>
                <a:prstGeom prst="rect">
                  <a:avLst/>
                </a:prstGeom>
              </p:spPr>
            </p:pic>
            <p:pic>
              <p:nvPicPr>
                <p:cNvPr id="125" name="Graphic 124" descr="Volume">
                  <a:extLst>
                    <a:ext uri="{FF2B5EF4-FFF2-40B4-BE49-F238E27FC236}">
                      <a16:creationId xmlns:a16="http://schemas.microsoft.com/office/drawing/2014/main" id="{6D423CD0-E565-4312-A94C-7FD04198DE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6665" y="5608515"/>
                  <a:ext cx="187114" cy="187114"/>
                </a:xfrm>
                <a:prstGeom prst="rect">
                  <a:avLst/>
                </a:prstGeom>
              </p:spPr>
            </p:pic>
          </p:grp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BD619D84-0C9A-4D1A-97AA-B6022F25D340}"/>
                  </a:ext>
                </a:extLst>
              </p:cNvPr>
              <p:cNvSpPr/>
              <p:nvPr/>
            </p:nvSpPr>
            <p:spPr>
              <a:xfrm>
                <a:off x="8007610" y="4563250"/>
                <a:ext cx="12458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SAFETY &amp;</a:t>
                </a:r>
              </a:p>
              <a:p>
                <a:pPr algn="ctr"/>
                <a:r>
                  <a:rPr lang="en-GB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SURVIVAL</a:t>
                </a:r>
                <a:endParaRPr lang="en-GB" dirty="0"/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B545F7-E329-4098-A79C-FD6E552A5F51}"/>
              </a:ext>
            </a:extLst>
          </p:cNvPr>
          <p:cNvGrpSpPr/>
          <p:nvPr/>
        </p:nvGrpSpPr>
        <p:grpSpPr>
          <a:xfrm>
            <a:off x="7250612" y="5160817"/>
            <a:ext cx="1210588" cy="1658884"/>
            <a:chOff x="7257847" y="5148986"/>
            <a:chExt cx="1210588" cy="16588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105851-DFFE-42BC-99E2-26D0B2EC1CF8}"/>
                </a:ext>
              </a:extLst>
            </p:cNvPr>
            <p:cNvGrpSpPr/>
            <p:nvPr/>
          </p:nvGrpSpPr>
          <p:grpSpPr>
            <a:xfrm>
              <a:off x="7324745" y="5148986"/>
              <a:ext cx="1034586" cy="1037958"/>
              <a:chOff x="7398596" y="5393727"/>
              <a:chExt cx="1163134" cy="1148163"/>
            </a:xfrm>
          </p:grpSpPr>
          <p:pic>
            <p:nvPicPr>
              <p:cNvPr id="130" name="Graphic 129" descr="Heart with pulse">
                <a:extLst>
                  <a:ext uri="{FF2B5EF4-FFF2-40B4-BE49-F238E27FC236}">
                    <a16:creationId xmlns:a16="http://schemas.microsoft.com/office/drawing/2014/main" id="{C967E45F-731C-4BA8-8C4E-494ACF33D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8"/>
                  </a:ext>
                </a:extLst>
              </a:blip>
              <a:stretch>
                <a:fillRect/>
              </a:stretch>
            </p:blipFill>
            <p:spPr>
              <a:xfrm>
                <a:off x="8017867" y="5393727"/>
                <a:ext cx="543863" cy="543863"/>
              </a:xfrm>
              <a:prstGeom prst="rect">
                <a:avLst/>
              </a:prstGeom>
            </p:spPr>
          </p:pic>
          <p:pic>
            <p:nvPicPr>
              <p:cNvPr id="132" name="Graphic 131" descr="Medical">
                <a:extLst>
                  <a:ext uri="{FF2B5EF4-FFF2-40B4-BE49-F238E27FC236}">
                    <a16:creationId xmlns:a16="http://schemas.microsoft.com/office/drawing/2014/main" id="{E37F83A6-CA9E-49B6-A98A-86ABBCE2E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0"/>
                  </a:ext>
                </a:extLst>
              </a:blip>
              <a:stretch>
                <a:fillRect/>
              </a:stretch>
            </p:blipFill>
            <p:spPr>
              <a:xfrm>
                <a:off x="7398596" y="5398085"/>
                <a:ext cx="508112" cy="508112"/>
              </a:xfrm>
              <a:prstGeom prst="rect">
                <a:avLst/>
              </a:prstGeom>
            </p:spPr>
          </p:pic>
          <p:pic>
            <p:nvPicPr>
              <p:cNvPr id="134" name="Graphic 133" descr="First aid kit">
                <a:extLst>
                  <a:ext uri="{FF2B5EF4-FFF2-40B4-BE49-F238E27FC236}">
                    <a16:creationId xmlns:a16="http://schemas.microsoft.com/office/drawing/2014/main" id="{C521357D-7D15-4EF3-9503-191AE6158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2"/>
                  </a:ext>
                </a:extLst>
              </a:blip>
              <a:stretch>
                <a:fillRect/>
              </a:stretch>
            </p:blipFill>
            <p:spPr>
              <a:xfrm>
                <a:off x="7550260" y="5663194"/>
                <a:ext cx="878696" cy="878696"/>
              </a:xfrm>
              <a:prstGeom prst="rect">
                <a:avLst/>
              </a:prstGeom>
            </p:spPr>
          </p:pic>
        </p:grp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6492E96-7F02-4BF6-A98D-2AC6882B5AB1}"/>
                </a:ext>
              </a:extLst>
            </p:cNvPr>
            <p:cNvSpPr/>
            <p:nvPr/>
          </p:nvSpPr>
          <p:spPr>
            <a:xfrm>
              <a:off x="7257847" y="616153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MEDICAL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AID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929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DD00-C9F3-4337-B6A2-F5779F7CD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4388"/>
            <a:ext cx="8667750" cy="549812"/>
          </a:xfrm>
        </p:spPr>
        <p:txBody>
          <a:bodyPr>
            <a:noAutofit/>
          </a:bodyPr>
          <a:lstStyle/>
          <a:p>
            <a:pPr algn="l"/>
            <a:r>
              <a:rPr lang="en-GB" sz="3200" b="0" dirty="0">
                <a:latin typeface="Century Gothic" panose="020B0502020202020204" pitchFamily="34" charset="0"/>
              </a:rPr>
              <a:t>Training for Shipyard Operations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602F2CD-FEA3-40BA-A6B4-FCAB5DCF85AF}"/>
              </a:ext>
            </a:extLst>
          </p:cNvPr>
          <p:cNvGrpSpPr/>
          <p:nvPr/>
        </p:nvGrpSpPr>
        <p:grpSpPr>
          <a:xfrm>
            <a:off x="10534" y="3251577"/>
            <a:ext cx="1614568" cy="1950659"/>
            <a:chOff x="85828" y="3251577"/>
            <a:chExt cx="1614568" cy="1950659"/>
          </a:xfrm>
        </p:grpSpPr>
        <p:pic>
          <p:nvPicPr>
            <p:cNvPr id="11" name="Graphic 10" descr="Crane">
              <a:extLst>
                <a:ext uri="{FF2B5EF4-FFF2-40B4-BE49-F238E27FC236}">
                  <a16:creationId xmlns:a16="http://schemas.microsoft.com/office/drawing/2014/main" id="{5C42E6DF-CC9C-4F3D-8C5C-44B1DF2E8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4234" y="3251577"/>
              <a:ext cx="1316162" cy="1316162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8095CD7-8385-4CBC-94BE-241F771FDFEE}"/>
                </a:ext>
              </a:extLst>
            </p:cNvPr>
            <p:cNvSpPr/>
            <p:nvPr/>
          </p:nvSpPr>
          <p:spPr>
            <a:xfrm>
              <a:off x="85828" y="4555905"/>
              <a:ext cx="15937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LIFTING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OPERATIONS</a:t>
              </a:r>
              <a:endParaRPr lang="en-GB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9AB3B4F-AC02-4AB3-938C-6C7A31FC0BED}"/>
              </a:ext>
            </a:extLst>
          </p:cNvPr>
          <p:cNvGrpSpPr/>
          <p:nvPr/>
        </p:nvGrpSpPr>
        <p:grpSpPr>
          <a:xfrm>
            <a:off x="5093739" y="5065378"/>
            <a:ext cx="1603324" cy="1761542"/>
            <a:chOff x="4062258" y="3418331"/>
            <a:chExt cx="1603324" cy="176154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FF02F1-AC37-44AD-A17A-D9964E388125}"/>
                </a:ext>
              </a:extLst>
            </p:cNvPr>
            <p:cNvGrpSpPr/>
            <p:nvPr/>
          </p:nvGrpSpPr>
          <p:grpSpPr>
            <a:xfrm>
              <a:off x="4258280" y="3418331"/>
              <a:ext cx="1306737" cy="1148723"/>
              <a:chOff x="2648514" y="4768298"/>
              <a:chExt cx="1306737" cy="1148723"/>
            </a:xfrm>
          </p:grpSpPr>
          <p:pic>
            <p:nvPicPr>
              <p:cNvPr id="8" name="Graphic 7" descr="Firefighter">
                <a:extLst>
                  <a:ext uri="{FF2B5EF4-FFF2-40B4-BE49-F238E27FC236}">
                    <a16:creationId xmlns:a16="http://schemas.microsoft.com/office/drawing/2014/main" id="{0B2E78B2-F533-4F57-9B91-271955C7E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48514" y="4768298"/>
                <a:ext cx="1148723" cy="1148723"/>
              </a:xfrm>
              <a:prstGeom prst="rect">
                <a:avLst/>
              </a:prstGeom>
            </p:spPr>
          </p:pic>
          <p:pic>
            <p:nvPicPr>
              <p:cNvPr id="35" name="Graphic 34" descr="Siren">
                <a:extLst>
                  <a:ext uri="{FF2B5EF4-FFF2-40B4-BE49-F238E27FC236}">
                    <a16:creationId xmlns:a16="http://schemas.microsoft.com/office/drawing/2014/main" id="{9A076C65-7BEB-411C-B326-B2E27D541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310539" y="4768298"/>
                <a:ext cx="644712" cy="644712"/>
              </a:xfrm>
              <a:prstGeom prst="rect">
                <a:avLst/>
              </a:prstGeom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25D5B37-0253-4EDD-A23A-08EE7F43440A}"/>
                </a:ext>
              </a:extLst>
            </p:cNvPr>
            <p:cNvSpPr/>
            <p:nvPr/>
          </p:nvSpPr>
          <p:spPr>
            <a:xfrm>
              <a:off x="4062258" y="4533542"/>
              <a:ext cx="16033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EMERGENCY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RESPONSE</a:t>
              </a:r>
              <a:endParaRPr lang="en-GB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B879638-4BA6-4B2D-A6D9-0096667BA5CC}"/>
              </a:ext>
            </a:extLst>
          </p:cNvPr>
          <p:cNvGrpSpPr/>
          <p:nvPr/>
        </p:nvGrpSpPr>
        <p:grpSpPr>
          <a:xfrm>
            <a:off x="972571" y="4950135"/>
            <a:ext cx="1630575" cy="1917687"/>
            <a:chOff x="1181215" y="4848535"/>
            <a:chExt cx="1630575" cy="191768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3258035-0148-4D41-9326-5A65DE9128B6}"/>
                </a:ext>
              </a:extLst>
            </p:cNvPr>
            <p:cNvGrpSpPr/>
            <p:nvPr/>
          </p:nvGrpSpPr>
          <p:grpSpPr>
            <a:xfrm>
              <a:off x="1517771" y="4848535"/>
              <a:ext cx="1064476" cy="1290093"/>
              <a:chOff x="6951059" y="4388523"/>
              <a:chExt cx="1064476" cy="1290093"/>
            </a:xfrm>
          </p:grpSpPr>
          <p:pic>
            <p:nvPicPr>
              <p:cNvPr id="30" name="Graphic 29" descr="Warning">
                <a:extLst>
                  <a:ext uri="{FF2B5EF4-FFF2-40B4-BE49-F238E27FC236}">
                    <a16:creationId xmlns:a16="http://schemas.microsoft.com/office/drawing/2014/main" id="{7AE8E910-2B39-43B0-AFAB-5F3A36FF4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94257" y="5147403"/>
                <a:ext cx="531213" cy="531213"/>
              </a:xfrm>
              <a:prstGeom prst="rect">
                <a:avLst/>
              </a:prstGeom>
            </p:spPr>
          </p:pic>
          <p:pic>
            <p:nvPicPr>
              <p:cNvPr id="31" name="Graphic 30" descr="Bio hazard">
                <a:extLst>
                  <a:ext uri="{FF2B5EF4-FFF2-40B4-BE49-F238E27FC236}">
                    <a16:creationId xmlns:a16="http://schemas.microsoft.com/office/drawing/2014/main" id="{01FE06CA-9B7C-4126-A565-CE4DFAE42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512396" y="4919628"/>
                <a:ext cx="503139" cy="503139"/>
              </a:xfrm>
              <a:prstGeom prst="rect">
                <a:avLst/>
              </a:prstGeom>
            </p:spPr>
          </p:pic>
          <p:pic>
            <p:nvPicPr>
              <p:cNvPr id="32" name="Graphic 31" descr="Danger">
                <a:extLst>
                  <a:ext uri="{FF2B5EF4-FFF2-40B4-BE49-F238E27FC236}">
                    <a16:creationId xmlns:a16="http://schemas.microsoft.com/office/drawing/2014/main" id="{EABC1CB8-53B4-4FC2-A33C-E2F505693B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51059" y="4388523"/>
                <a:ext cx="762074" cy="762074"/>
              </a:xfrm>
              <a:prstGeom prst="rect">
                <a:avLst/>
              </a:prstGeom>
            </p:spPr>
          </p:pic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CD757D1-D3B8-4498-B3CE-44BF20FFFE1B}"/>
                </a:ext>
              </a:extLst>
            </p:cNvPr>
            <p:cNvSpPr/>
            <p:nvPr/>
          </p:nvSpPr>
          <p:spPr>
            <a:xfrm>
              <a:off x="1181215" y="6119891"/>
              <a:ext cx="16305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DANGEROUS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GOODS</a:t>
              </a:r>
              <a:endParaRPr lang="en-GB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19DE567-F691-49F3-B85C-DE6EE2002ECA}"/>
              </a:ext>
            </a:extLst>
          </p:cNvPr>
          <p:cNvGrpSpPr/>
          <p:nvPr/>
        </p:nvGrpSpPr>
        <p:grpSpPr>
          <a:xfrm>
            <a:off x="1913648" y="3232573"/>
            <a:ext cx="1779939" cy="1990788"/>
            <a:chOff x="2056070" y="3232573"/>
            <a:chExt cx="1779939" cy="199078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C9008F5-5A6D-406F-B34C-ED020D19ADC0}"/>
                </a:ext>
              </a:extLst>
            </p:cNvPr>
            <p:cNvGrpSpPr/>
            <p:nvPr/>
          </p:nvGrpSpPr>
          <p:grpSpPr>
            <a:xfrm>
              <a:off x="2056070" y="3232573"/>
              <a:ext cx="1779939" cy="1338331"/>
              <a:chOff x="8014853" y="3765402"/>
              <a:chExt cx="1779939" cy="1338331"/>
            </a:xfrm>
          </p:grpSpPr>
          <p:pic>
            <p:nvPicPr>
              <p:cNvPr id="40" name="Graphic 39" descr="Construction worker">
                <a:extLst>
                  <a:ext uri="{FF2B5EF4-FFF2-40B4-BE49-F238E27FC236}">
                    <a16:creationId xmlns:a16="http://schemas.microsoft.com/office/drawing/2014/main" id="{495EFF75-0308-4167-9485-FC02F73AA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573026" y="3765402"/>
                <a:ext cx="701627" cy="701627"/>
              </a:xfrm>
              <a:prstGeom prst="rect">
                <a:avLst/>
              </a:prstGeom>
            </p:spPr>
          </p:pic>
          <p:pic>
            <p:nvPicPr>
              <p:cNvPr id="42" name="Graphic 41" descr="Electrician">
                <a:extLst>
                  <a:ext uri="{FF2B5EF4-FFF2-40B4-BE49-F238E27FC236}">
                    <a16:creationId xmlns:a16="http://schemas.microsoft.com/office/drawing/2014/main" id="{81C072CB-B7EE-463A-B3E0-E0FB2458D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9093165" y="4066671"/>
                <a:ext cx="701627" cy="701627"/>
              </a:xfrm>
              <a:prstGeom prst="rect">
                <a:avLst/>
              </a:prstGeom>
            </p:spPr>
          </p:pic>
          <p:pic>
            <p:nvPicPr>
              <p:cNvPr id="44" name="Graphic 43" descr="Welder">
                <a:extLst>
                  <a:ext uri="{FF2B5EF4-FFF2-40B4-BE49-F238E27FC236}">
                    <a16:creationId xmlns:a16="http://schemas.microsoft.com/office/drawing/2014/main" id="{63820CA0-5598-4681-B658-3DDDCBE75E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8014853" y="4029662"/>
                <a:ext cx="755719" cy="755719"/>
              </a:xfrm>
              <a:prstGeom prst="rect">
                <a:avLst/>
              </a:prstGeom>
            </p:spPr>
          </p:pic>
          <p:pic>
            <p:nvPicPr>
              <p:cNvPr id="46" name="Graphic 45" descr="Checklist RTL">
                <a:extLst>
                  <a:ext uri="{FF2B5EF4-FFF2-40B4-BE49-F238E27FC236}">
                    <a16:creationId xmlns:a16="http://schemas.microsoft.com/office/drawing/2014/main" id="{2A00FC23-E0BE-42BD-9E51-5298DF828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8536761" y="4341659"/>
                <a:ext cx="762074" cy="762074"/>
              </a:xfrm>
              <a:prstGeom prst="rect">
                <a:avLst/>
              </a:prstGeom>
            </p:spPr>
          </p:pic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EE166A4-FBE1-4119-A5C9-C3E8632891C8}"/>
                </a:ext>
              </a:extLst>
            </p:cNvPr>
            <p:cNvSpPr/>
            <p:nvPr/>
          </p:nvSpPr>
          <p:spPr>
            <a:xfrm>
              <a:off x="2329346" y="4577030"/>
              <a:ext cx="12891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CONTROL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OF WORK</a:t>
              </a:r>
              <a:endParaRPr lang="en-GB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6D04AF-4FC9-4942-AEA2-489D1270CB85}"/>
              </a:ext>
            </a:extLst>
          </p:cNvPr>
          <p:cNvGrpSpPr/>
          <p:nvPr/>
        </p:nvGrpSpPr>
        <p:grpSpPr>
          <a:xfrm>
            <a:off x="3216190" y="5029134"/>
            <a:ext cx="1392891" cy="1783490"/>
            <a:chOff x="4917432" y="3346181"/>
            <a:chExt cx="1392891" cy="1783490"/>
          </a:xfrm>
        </p:grpSpPr>
        <p:pic>
          <p:nvPicPr>
            <p:cNvPr id="38" name="Graphic 37" descr="Box trolley">
              <a:extLst>
                <a:ext uri="{FF2B5EF4-FFF2-40B4-BE49-F238E27FC236}">
                  <a16:creationId xmlns:a16="http://schemas.microsoft.com/office/drawing/2014/main" id="{273EC374-9386-4DE3-9B5C-0011873D8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917432" y="3346181"/>
              <a:ext cx="1148722" cy="1148722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C7AC749-E98F-4B11-9D43-AA2DCDDD3A17}"/>
                </a:ext>
              </a:extLst>
            </p:cNvPr>
            <p:cNvSpPr/>
            <p:nvPr/>
          </p:nvSpPr>
          <p:spPr>
            <a:xfrm>
              <a:off x="4920198" y="4483340"/>
              <a:ext cx="13901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MANUAL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HANDLING</a:t>
              </a:r>
              <a:endParaRPr lang="en-GB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0156EFE-A988-44D6-BAB6-79A699E9F97F}"/>
              </a:ext>
            </a:extLst>
          </p:cNvPr>
          <p:cNvGrpSpPr/>
          <p:nvPr/>
        </p:nvGrpSpPr>
        <p:grpSpPr>
          <a:xfrm>
            <a:off x="3983182" y="3233483"/>
            <a:ext cx="1651414" cy="1980587"/>
            <a:chOff x="4008582" y="3233483"/>
            <a:chExt cx="1651414" cy="1980587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C98A9CC-2F37-4B28-932C-FE9A7DFBAAC5}"/>
                </a:ext>
              </a:extLst>
            </p:cNvPr>
            <p:cNvGrpSpPr/>
            <p:nvPr/>
          </p:nvGrpSpPr>
          <p:grpSpPr>
            <a:xfrm>
              <a:off x="4079341" y="3233483"/>
              <a:ext cx="1360546" cy="1297009"/>
              <a:chOff x="6213594" y="4943219"/>
              <a:chExt cx="1360546" cy="129700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987D1EB-A11B-43AB-80D9-AA36FAC1ADFF}"/>
                  </a:ext>
                </a:extLst>
              </p:cNvPr>
              <p:cNvGrpSpPr/>
              <p:nvPr/>
            </p:nvGrpSpPr>
            <p:grpSpPr>
              <a:xfrm>
                <a:off x="6213594" y="5076066"/>
                <a:ext cx="902446" cy="924932"/>
                <a:chOff x="8141318" y="2117188"/>
                <a:chExt cx="914400" cy="914400"/>
              </a:xfrm>
            </p:grpSpPr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15A2B9EA-2FBC-4D75-A676-FCC1FF29DA7E}"/>
                    </a:ext>
                  </a:extLst>
                </p:cNvPr>
                <p:cNvSpPr/>
                <p:nvPr/>
              </p:nvSpPr>
              <p:spPr>
                <a:xfrm>
                  <a:off x="8261968" y="2322009"/>
                  <a:ext cx="673100" cy="549812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70" name="Graphic 69" descr="Danger">
                  <a:extLst>
                    <a:ext uri="{FF2B5EF4-FFF2-40B4-BE49-F238E27FC236}">
                      <a16:creationId xmlns:a16="http://schemas.microsoft.com/office/drawing/2014/main" id="{3326F2AB-0FBE-4F78-B320-2B39EBA317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1318" y="2117188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61" name="Graphic 60" descr="Lungs">
                <a:extLst>
                  <a:ext uri="{FF2B5EF4-FFF2-40B4-BE49-F238E27FC236}">
                    <a16:creationId xmlns:a16="http://schemas.microsoft.com/office/drawing/2014/main" id="{EF000F0D-27DE-42D0-86F2-FF4BE52FCD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6736576" y="5715336"/>
                <a:ext cx="431177" cy="431177"/>
              </a:xfrm>
              <a:prstGeom prst="rect">
                <a:avLst/>
              </a:prstGeom>
            </p:spPr>
          </p:pic>
          <p:sp>
            <p:nvSpPr>
              <p:cNvPr id="66" name="&quot;Not Allowed&quot; Symbol 65">
                <a:extLst>
                  <a:ext uri="{FF2B5EF4-FFF2-40B4-BE49-F238E27FC236}">
                    <a16:creationId xmlns:a16="http://schemas.microsoft.com/office/drawing/2014/main" id="{4A0B0722-C221-41FE-A0B1-0346DF9982E5}"/>
                  </a:ext>
                </a:extLst>
              </p:cNvPr>
              <p:cNvSpPr/>
              <p:nvPr/>
            </p:nvSpPr>
            <p:spPr>
              <a:xfrm>
                <a:off x="6364180" y="5029134"/>
                <a:ext cx="1209960" cy="1211094"/>
              </a:xfrm>
              <a:prstGeom prst="noSmoking">
                <a:avLst>
                  <a:gd name="adj" fmla="val 619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4603BD38-07D3-4418-B1C0-4922BF69B25B}"/>
                  </a:ext>
                </a:extLst>
              </p:cNvPr>
              <p:cNvGrpSpPr/>
              <p:nvPr/>
            </p:nvGrpSpPr>
            <p:grpSpPr>
              <a:xfrm>
                <a:off x="6665247" y="5085693"/>
                <a:ext cx="885515" cy="813704"/>
                <a:chOff x="5498132" y="4035271"/>
                <a:chExt cx="885515" cy="813704"/>
              </a:xfrm>
            </p:grpSpPr>
            <p:pic>
              <p:nvPicPr>
                <p:cNvPr id="59" name="Graphic 58" descr="Bubbles">
                  <a:extLst>
                    <a:ext uri="{FF2B5EF4-FFF2-40B4-BE49-F238E27FC236}">
                      <a16:creationId xmlns:a16="http://schemas.microsoft.com/office/drawing/2014/main" id="{C6F0B8DC-B1E3-4C45-966E-E6DCD2CDC4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132" y="4096452"/>
                  <a:ext cx="333442" cy="333442"/>
                </a:xfrm>
                <a:prstGeom prst="rect">
                  <a:avLst/>
                </a:prstGeom>
              </p:spPr>
            </p:pic>
            <p:pic>
              <p:nvPicPr>
                <p:cNvPr id="64" name="Graphic 63" descr="Bubbles">
                  <a:extLst>
                    <a:ext uri="{FF2B5EF4-FFF2-40B4-BE49-F238E27FC236}">
                      <a16:creationId xmlns:a16="http://schemas.microsoft.com/office/drawing/2014/main" id="{BD546449-0B33-49AB-A320-060BC8B1E4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835" y="4198616"/>
                  <a:ext cx="549812" cy="549812"/>
                </a:xfrm>
                <a:prstGeom prst="rect">
                  <a:avLst/>
                </a:prstGeom>
              </p:spPr>
            </p:pic>
            <p:pic>
              <p:nvPicPr>
                <p:cNvPr id="65" name="Graphic 64" descr="Bubbles">
                  <a:extLst>
                    <a:ext uri="{FF2B5EF4-FFF2-40B4-BE49-F238E27FC236}">
                      <a16:creationId xmlns:a16="http://schemas.microsoft.com/office/drawing/2014/main" id="{9BF79B27-3166-43A1-9A4F-B6076B6A2C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0952" y="4035271"/>
                  <a:ext cx="333442" cy="333442"/>
                </a:xfrm>
                <a:prstGeom prst="rect">
                  <a:avLst/>
                </a:prstGeom>
              </p:spPr>
            </p:pic>
            <p:pic>
              <p:nvPicPr>
                <p:cNvPr id="67" name="Graphic 66" descr="Bubbles">
                  <a:extLst>
                    <a:ext uri="{FF2B5EF4-FFF2-40B4-BE49-F238E27FC236}">
                      <a16:creationId xmlns:a16="http://schemas.microsoft.com/office/drawing/2014/main" id="{BF3A8159-601F-41D6-8AA7-23959E6E30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4420" y="4106624"/>
                  <a:ext cx="161342" cy="161342"/>
                </a:xfrm>
                <a:prstGeom prst="rect">
                  <a:avLst/>
                </a:prstGeom>
              </p:spPr>
            </p:pic>
            <p:pic>
              <p:nvPicPr>
                <p:cNvPr id="68" name="Graphic 67" descr="Bubbles">
                  <a:extLst>
                    <a:ext uri="{FF2B5EF4-FFF2-40B4-BE49-F238E27FC236}">
                      <a16:creationId xmlns:a16="http://schemas.microsoft.com/office/drawing/2014/main" id="{57678986-2069-400C-BD3C-EF83E58466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9055" y="4313576"/>
                  <a:ext cx="266036" cy="266036"/>
                </a:xfrm>
                <a:prstGeom prst="rect">
                  <a:avLst/>
                </a:prstGeom>
              </p:spPr>
            </p:pic>
            <p:pic>
              <p:nvPicPr>
                <p:cNvPr id="74" name="Graphic 73" descr="Bubbles">
                  <a:extLst>
                    <a:ext uri="{FF2B5EF4-FFF2-40B4-BE49-F238E27FC236}">
                      <a16:creationId xmlns:a16="http://schemas.microsoft.com/office/drawing/2014/main" id="{80ED6BA2-9D13-4570-AD13-0E13FD372F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676" y="4647880"/>
                  <a:ext cx="201095" cy="201095"/>
                </a:xfrm>
                <a:prstGeom prst="rect">
                  <a:avLst/>
                </a:prstGeom>
              </p:spPr>
            </p:pic>
            <p:pic>
              <p:nvPicPr>
                <p:cNvPr id="75" name="Graphic 74" descr="Bubbles">
                  <a:extLst>
                    <a:ext uri="{FF2B5EF4-FFF2-40B4-BE49-F238E27FC236}">
                      <a16:creationId xmlns:a16="http://schemas.microsoft.com/office/drawing/2014/main" id="{8017CBD8-856A-49EE-8A26-53B2E5C982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8609" y="4213028"/>
                  <a:ext cx="201095" cy="201095"/>
                </a:xfrm>
                <a:prstGeom prst="rect">
                  <a:avLst/>
                </a:prstGeom>
              </p:spPr>
            </p:pic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687A710-9C28-4E7D-88F2-BE6A2E5F85DD}"/>
                  </a:ext>
                </a:extLst>
              </p:cNvPr>
              <p:cNvGrpSpPr/>
              <p:nvPr/>
            </p:nvGrpSpPr>
            <p:grpSpPr>
              <a:xfrm>
                <a:off x="6691903" y="4943219"/>
                <a:ext cx="549812" cy="369498"/>
                <a:chOff x="6717076" y="6150101"/>
                <a:chExt cx="549812" cy="369498"/>
              </a:xfrm>
            </p:grpSpPr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12AFB85C-88F2-4A82-B761-07D0BD31443F}"/>
                    </a:ext>
                  </a:extLst>
                </p:cNvPr>
                <p:cNvSpPr/>
                <p:nvPr/>
              </p:nvSpPr>
              <p:spPr>
                <a:xfrm>
                  <a:off x="6770081" y="6204949"/>
                  <a:ext cx="452617" cy="276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2234D775-11BF-49C3-BB2C-936C6CD07363}"/>
                    </a:ext>
                  </a:extLst>
                </p:cNvPr>
                <p:cNvGrpSpPr/>
                <p:nvPr/>
              </p:nvGrpSpPr>
              <p:grpSpPr>
                <a:xfrm>
                  <a:off x="6717076" y="6150101"/>
                  <a:ext cx="549812" cy="369498"/>
                  <a:chOff x="6243230" y="5566701"/>
                  <a:chExt cx="462576" cy="318318"/>
                </a:xfrm>
              </p:grpSpPr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239297E5-952F-4B99-AAF2-FFA75B1B3FE1}"/>
                      </a:ext>
                    </a:extLst>
                  </p:cNvPr>
                  <p:cNvSpPr txBox="1"/>
                  <p:nvPr/>
                </p:nvSpPr>
                <p:spPr>
                  <a:xfrm>
                    <a:off x="6243230" y="5566701"/>
                    <a:ext cx="462576" cy="3181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H  S</a:t>
                    </a:r>
                  </a:p>
                </p:txBody>
              </p:sp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8F0AA3E4-FE54-48D3-BA3A-0C599E9C496A}"/>
                      </a:ext>
                    </a:extLst>
                  </p:cNvPr>
                  <p:cNvSpPr txBox="1"/>
                  <p:nvPr/>
                </p:nvSpPr>
                <p:spPr>
                  <a:xfrm>
                    <a:off x="6374252" y="5646391"/>
                    <a:ext cx="229000" cy="238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</a:t>
                    </a:r>
                    <a:endParaRPr lang="en-GB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D3F3035-A805-4E49-AAFC-F95C73BB2FD7}"/>
                </a:ext>
              </a:extLst>
            </p:cNvPr>
            <p:cNvSpPr/>
            <p:nvPr/>
          </p:nvSpPr>
          <p:spPr>
            <a:xfrm>
              <a:off x="4008582" y="4567739"/>
              <a:ext cx="16514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CONFINED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SPACE ENTRY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ACC7A6-AE97-476A-9F66-64DA4E31B189}"/>
              </a:ext>
            </a:extLst>
          </p:cNvPr>
          <p:cNvGrpSpPr/>
          <p:nvPr/>
        </p:nvGrpSpPr>
        <p:grpSpPr>
          <a:xfrm>
            <a:off x="5962436" y="3232573"/>
            <a:ext cx="1894678" cy="1983083"/>
            <a:chOff x="5714786" y="3232573"/>
            <a:chExt cx="1894678" cy="1983083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666FEE4-3B6D-4BBA-9137-18BA91AED5E5}"/>
                </a:ext>
              </a:extLst>
            </p:cNvPr>
            <p:cNvGrpSpPr/>
            <p:nvPr/>
          </p:nvGrpSpPr>
          <p:grpSpPr>
            <a:xfrm>
              <a:off x="5714786" y="3232573"/>
              <a:ext cx="1894678" cy="1335167"/>
              <a:chOff x="5890929" y="3316994"/>
              <a:chExt cx="1603325" cy="1185327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24FDFC17-84B6-4969-AE42-C8788D479B61}"/>
                  </a:ext>
                </a:extLst>
              </p:cNvPr>
              <p:cNvGrpSpPr/>
              <p:nvPr/>
            </p:nvGrpSpPr>
            <p:grpSpPr>
              <a:xfrm>
                <a:off x="5890929" y="3316994"/>
                <a:ext cx="1603325" cy="1185327"/>
                <a:chOff x="6875501" y="5123796"/>
                <a:chExt cx="2248949" cy="1542771"/>
              </a:xfrm>
            </p:grpSpPr>
            <p:pic>
              <p:nvPicPr>
                <p:cNvPr id="86" name="Graphic 85" descr="Climbing">
                  <a:extLst>
                    <a:ext uri="{FF2B5EF4-FFF2-40B4-BE49-F238E27FC236}">
                      <a16:creationId xmlns:a16="http://schemas.microsoft.com/office/drawing/2014/main" id="{3EE09CF7-CF22-413F-AE39-B19CB303CC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875501" y="5606529"/>
                  <a:ext cx="958497" cy="958498"/>
                </a:xfrm>
                <a:prstGeom prst="rect">
                  <a:avLst/>
                </a:prstGeom>
              </p:spPr>
            </p:pic>
            <p:pic>
              <p:nvPicPr>
                <p:cNvPr id="90" name="Graphic 89" descr="Crawl">
                  <a:extLst>
                    <a:ext uri="{FF2B5EF4-FFF2-40B4-BE49-F238E27FC236}">
                      <a16:creationId xmlns:a16="http://schemas.microsoft.com/office/drawing/2014/main" id="{5E393140-6587-45B8-BC3A-A09447C7F7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2"/>
                    </a:ext>
                  </a:extLst>
                </a:blip>
                <a:stretch>
                  <a:fillRect/>
                </a:stretch>
              </p:blipFill>
              <p:spPr>
                <a:xfrm rot="3842615" flipH="1">
                  <a:off x="8416885" y="5592098"/>
                  <a:ext cx="707565" cy="707565"/>
                </a:xfrm>
                <a:prstGeom prst="rect">
                  <a:avLst/>
                </a:prstGeom>
              </p:spPr>
            </p:pic>
            <p:pic>
              <p:nvPicPr>
                <p:cNvPr id="92" name="Graphic 91" descr="Ruler">
                  <a:extLst>
                    <a:ext uri="{FF2B5EF4-FFF2-40B4-BE49-F238E27FC236}">
                      <a16:creationId xmlns:a16="http://schemas.microsoft.com/office/drawing/2014/main" id="{B78C5A57-ABB0-449F-97E3-A41289BCD8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4"/>
                    </a:ext>
                  </a:extLst>
                </a:blip>
                <a:stretch>
                  <a:fillRect/>
                </a:stretch>
              </p:blipFill>
              <p:spPr>
                <a:xfrm rot="11689687" flipH="1">
                  <a:off x="7967640" y="5447148"/>
                  <a:ext cx="1030844" cy="1030844"/>
                </a:xfrm>
                <a:prstGeom prst="rect">
                  <a:avLst/>
                </a:prstGeom>
              </p:spPr>
            </p:pic>
            <p:pic>
              <p:nvPicPr>
                <p:cNvPr id="98" name="Graphic 97" descr="Warning">
                  <a:extLst>
                    <a:ext uri="{FF2B5EF4-FFF2-40B4-BE49-F238E27FC236}">
                      <a16:creationId xmlns:a16="http://schemas.microsoft.com/office/drawing/2014/main" id="{CCF48007-D5A8-467B-BCEE-53B09DEE8D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08554" y="5123796"/>
                  <a:ext cx="1542771" cy="1542771"/>
                </a:xfrm>
                <a:prstGeom prst="rect">
                  <a:avLst/>
                </a:prstGeom>
              </p:spPr>
            </p:pic>
          </p:grp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2E02DB6-7D8E-4FBE-BD90-D1FEAA872A84}"/>
                  </a:ext>
                </a:extLst>
              </p:cNvPr>
              <p:cNvSpPr/>
              <p:nvPr/>
            </p:nvSpPr>
            <p:spPr>
              <a:xfrm>
                <a:off x="5987240" y="3521869"/>
                <a:ext cx="646920" cy="730683"/>
              </a:xfrm>
              <a:custGeom>
                <a:avLst/>
                <a:gdLst>
                  <a:gd name="connsiteX0" fmla="*/ 698964 w 698964"/>
                  <a:gd name="connsiteY0" fmla="*/ 0 h 820624"/>
                  <a:gd name="connsiteX1" fmla="*/ 208426 w 698964"/>
                  <a:gd name="connsiteY1" fmla="*/ 488156 h 820624"/>
                  <a:gd name="connsiteX2" fmla="*/ 32214 w 698964"/>
                  <a:gd name="connsiteY2" fmla="*/ 526256 h 820624"/>
                  <a:gd name="connsiteX3" fmla="*/ 1258 w 698964"/>
                  <a:gd name="connsiteY3" fmla="*/ 792956 h 820624"/>
                  <a:gd name="connsiteX4" fmla="*/ 6020 w 698964"/>
                  <a:gd name="connsiteY4" fmla="*/ 814387 h 82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964" h="820624">
                    <a:moveTo>
                      <a:pt x="698964" y="0"/>
                    </a:moveTo>
                    <a:cubicBezTo>
                      <a:pt x="509257" y="200223"/>
                      <a:pt x="319551" y="400447"/>
                      <a:pt x="208426" y="488156"/>
                    </a:cubicBezTo>
                    <a:cubicBezTo>
                      <a:pt x="97301" y="575865"/>
                      <a:pt x="66742" y="475456"/>
                      <a:pt x="32214" y="526256"/>
                    </a:cubicBezTo>
                    <a:cubicBezTo>
                      <a:pt x="-2314" y="577056"/>
                      <a:pt x="5624" y="744934"/>
                      <a:pt x="1258" y="792956"/>
                    </a:cubicBezTo>
                    <a:cubicBezTo>
                      <a:pt x="-3108" y="840978"/>
                      <a:pt x="5226" y="811212"/>
                      <a:pt x="6020" y="81438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9CC10BA-DF0B-4CB8-BF2D-7C19F6F92619}"/>
                </a:ext>
              </a:extLst>
            </p:cNvPr>
            <p:cNvSpPr/>
            <p:nvPr/>
          </p:nvSpPr>
          <p:spPr>
            <a:xfrm>
              <a:off x="6029983" y="4569325"/>
              <a:ext cx="12153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WORK AT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HEIGHT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B545F7-E329-4098-A79C-FD6E552A5F51}"/>
              </a:ext>
            </a:extLst>
          </p:cNvPr>
          <p:cNvGrpSpPr/>
          <p:nvPr/>
        </p:nvGrpSpPr>
        <p:grpSpPr>
          <a:xfrm>
            <a:off x="7279640" y="5160817"/>
            <a:ext cx="1210588" cy="1658884"/>
            <a:chOff x="7257847" y="5148986"/>
            <a:chExt cx="1210588" cy="16588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9105851-DFFE-42BC-99E2-26D0B2EC1CF8}"/>
                </a:ext>
              </a:extLst>
            </p:cNvPr>
            <p:cNvGrpSpPr/>
            <p:nvPr/>
          </p:nvGrpSpPr>
          <p:grpSpPr>
            <a:xfrm>
              <a:off x="7324745" y="5148986"/>
              <a:ext cx="1034586" cy="1037958"/>
              <a:chOff x="7398596" y="5393727"/>
              <a:chExt cx="1163134" cy="1148163"/>
            </a:xfrm>
          </p:grpSpPr>
          <p:pic>
            <p:nvPicPr>
              <p:cNvPr id="130" name="Graphic 129" descr="Heart with pulse">
                <a:extLst>
                  <a:ext uri="{FF2B5EF4-FFF2-40B4-BE49-F238E27FC236}">
                    <a16:creationId xmlns:a16="http://schemas.microsoft.com/office/drawing/2014/main" id="{C967E45F-731C-4BA8-8C4E-494ACF33D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6"/>
                  </a:ext>
                </a:extLst>
              </a:blip>
              <a:stretch>
                <a:fillRect/>
              </a:stretch>
            </p:blipFill>
            <p:spPr>
              <a:xfrm>
                <a:off x="8017867" y="5393727"/>
                <a:ext cx="543863" cy="543863"/>
              </a:xfrm>
              <a:prstGeom prst="rect">
                <a:avLst/>
              </a:prstGeom>
            </p:spPr>
          </p:pic>
          <p:pic>
            <p:nvPicPr>
              <p:cNvPr id="132" name="Graphic 131" descr="Medical">
                <a:extLst>
                  <a:ext uri="{FF2B5EF4-FFF2-40B4-BE49-F238E27FC236}">
                    <a16:creationId xmlns:a16="http://schemas.microsoft.com/office/drawing/2014/main" id="{E37F83A6-CA9E-49B6-A98A-86ABBCE2E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8"/>
                  </a:ext>
                </a:extLst>
              </a:blip>
              <a:stretch>
                <a:fillRect/>
              </a:stretch>
            </p:blipFill>
            <p:spPr>
              <a:xfrm>
                <a:off x="7398596" y="5398085"/>
                <a:ext cx="508112" cy="508112"/>
              </a:xfrm>
              <a:prstGeom prst="rect">
                <a:avLst/>
              </a:prstGeom>
            </p:spPr>
          </p:pic>
          <p:pic>
            <p:nvPicPr>
              <p:cNvPr id="134" name="Graphic 133" descr="First aid kit">
                <a:extLst>
                  <a:ext uri="{FF2B5EF4-FFF2-40B4-BE49-F238E27FC236}">
                    <a16:creationId xmlns:a16="http://schemas.microsoft.com/office/drawing/2014/main" id="{C521357D-7D15-4EF3-9503-191AE6158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0"/>
                  </a:ext>
                </a:extLst>
              </a:blip>
              <a:stretch>
                <a:fillRect/>
              </a:stretch>
            </p:blipFill>
            <p:spPr>
              <a:xfrm>
                <a:off x="7550260" y="5663194"/>
                <a:ext cx="878696" cy="878696"/>
              </a:xfrm>
              <a:prstGeom prst="rect">
                <a:avLst/>
              </a:prstGeom>
            </p:spPr>
          </p:pic>
        </p:grp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6492E96-7F02-4BF6-A98D-2AC6882B5AB1}"/>
                </a:ext>
              </a:extLst>
            </p:cNvPr>
            <p:cNvSpPr/>
            <p:nvPr/>
          </p:nvSpPr>
          <p:spPr>
            <a:xfrm>
              <a:off x="7257847" y="616153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MEDICAL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AID </a:t>
              </a:r>
              <a:endParaRPr lang="en-GB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F0E60E-5551-49AD-B8B1-951A33D468F8}"/>
              </a:ext>
            </a:extLst>
          </p:cNvPr>
          <p:cNvGrpSpPr/>
          <p:nvPr/>
        </p:nvGrpSpPr>
        <p:grpSpPr>
          <a:xfrm>
            <a:off x="8143701" y="3267565"/>
            <a:ext cx="1603324" cy="1946505"/>
            <a:chOff x="8143701" y="3267565"/>
            <a:chExt cx="1603324" cy="1946505"/>
          </a:xfrm>
        </p:grpSpPr>
        <p:pic>
          <p:nvPicPr>
            <p:cNvPr id="80" name="Graphic 79" descr="Siren">
              <a:extLst>
                <a:ext uri="{FF2B5EF4-FFF2-40B4-BE49-F238E27FC236}">
                  <a16:creationId xmlns:a16="http://schemas.microsoft.com/office/drawing/2014/main" id="{4CD3D8A3-0EFB-47CD-9EBB-C0C0F82D0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35287" y="3267565"/>
              <a:ext cx="433349" cy="441834"/>
            </a:xfrm>
            <a:prstGeom prst="rect">
              <a:avLst/>
            </a:prstGeom>
          </p:spPr>
        </p:pic>
        <p:pic>
          <p:nvPicPr>
            <p:cNvPr id="85" name="Graphic 84" descr="Clipboard">
              <a:extLst>
                <a:ext uri="{FF2B5EF4-FFF2-40B4-BE49-F238E27FC236}">
                  <a16:creationId xmlns:a16="http://schemas.microsoft.com/office/drawing/2014/main" id="{11BB454D-49B3-4C5C-BB5F-6F83DAB79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9095901" y="3377901"/>
              <a:ext cx="558562" cy="550948"/>
            </a:xfrm>
            <a:prstGeom prst="rect">
              <a:avLst/>
            </a:prstGeom>
          </p:spPr>
        </p:pic>
        <p:pic>
          <p:nvPicPr>
            <p:cNvPr id="87" name="Graphic 86" descr="Construction worker">
              <a:extLst>
                <a:ext uri="{FF2B5EF4-FFF2-40B4-BE49-F238E27FC236}">
                  <a16:creationId xmlns:a16="http://schemas.microsoft.com/office/drawing/2014/main" id="{59E0AD33-609A-4BF0-B646-FE348B987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378853" y="3537803"/>
              <a:ext cx="1099667" cy="1084676"/>
            </a:xfrm>
            <a:prstGeom prst="rect">
              <a:avLst/>
            </a:prstGeom>
          </p:spPr>
        </p:pic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3890DAD-EBB8-4152-8457-3DED5A35EE84}"/>
                </a:ext>
              </a:extLst>
            </p:cNvPr>
            <p:cNvSpPr/>
            <p:nvPr/>
          </p:nvSpPr>
          <p:spPr>
            <a:xfrm>
              <a:off x="8143701" y="4567739"/>
              <a:ext cx="16033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EMERGENCY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DRILLS</a:t>
              </a:r>
              <a:endParaRPr lang="en-GB" dirty="0"/>
            </a:p>
          </p:txBody>
        </p:sp>
        <p:pic>
          <p:nvPicPr>
            <p:cNvPr id="89" name="Graphic 88" descr="Checklist RTL">
              <a:extLst>
                <a:ext uri="{FF2B5EF4-FFF2-40B4-BE49-F238E27FC236}">
                  <a16:creationId xmlns:a16="http://schemas.microsoft.com/office/drawing/2014/main" id="{58453755-B761-4C93-8459-B89E41543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186405" y="3493876"/>
              <a:ext cx="374752" cy="369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598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B826-8D1E-46AD-B080-8DA1D8E8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09" y="3164114"/>
            <a:ext cx="8543925" cy="508000"/>
          </a:xfrm>
        </p:spPr>
        <p:txBody>
          <a:bodyPr/>
          <a:lstStyle/>
          <a:p>
            <a:r>
              <a:rPr lang="en-GB" dirty="0"/>
              <a:t>Training for Marine Operations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B14CD7-8136-4F4F-B90B-2513ECBC64D1}"/>
              </a:ext>
            </a:extLst>
          </p:cNvPr>
          <p:cNvGrpSpPr/>
          <p:nvPr/>
        </p:nvGrpSpPr>
        <p:grpSpPr>
          <a:xfrm>
            <a:off x="55495" y="2782384"/>
            <a:ext cx="1614568" cy="1950659"/>
            <a:chOff x="85828" y="3251577"/>
            <a:chExt cx="1614568" cy="1950659"/>
          </a:xfrm>
        </p:grpSpPr>
        <p:pic>
          <p:nvPicPr>
            <p:cNvPr id="4" name="Graphic 3" descr="Crane">
              <a:extLst>
                <a:ext uri="{FF2B5EF4-FFF2-40B4-BE49-F238E27FC236}">
                  <a16:creationId xmlns:a16="http://schemas.microsoft.com/office/drawing/2014/main" id="{61EC2E59-8BBF-447D-9C2C-232FA4B7C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4234" y="3251577"/>
              <a:ext cx="1316162" cy="131616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E01413-36A4-4D9E-BB10-9B374D1FEF17}"/>
                </a:ext>
              </a:extLst>
            </p:cNvPr>
            <p:cNvSpPr/>
            <p:nvPr/>
          </p:nvSpPr>
          <p:spPr>
            <a:xfrm>
              <a:off x="85828" y="4555905"/>
              <a:ext cx="159370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LIFTING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OPERATIONS</a:t>
              </a:r>
              <a:endParaRPr lang="en-GB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27C6EF8-6BA5-441D-A24A-1877CFA90BFD}"/>
              </a:ext>
            </a:extLst>
          </p:cNvPr>
          <p:cNvGrpSpPr/>
          <p:nvPr/>
        </p:nvGrpSpPr>
        <p:grpSpPr>
          <a:xfrm>
            <a:off x="3918202" y="4923338"/>
            <a:ext cx="1603324" cy="1761542"/>
            <a:chOff x="4062258" y="3418331"/>
            <a:chExt cx="1603324" cy="176154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54EB12A-8B2E-48A4-8AE3-BA4BE5B0809F}"/>
                </a:ext>
              </a:extLst>
            </p:cNvPr>
            <p:cNvGrpSpPr/>
            <p:nvPr/>
          </p:nvGrpSpPr>
          <p:grpSpPr>
            <a:xfrm>
              <a:off x="4258280" y="3418331"/>
              <a:ext cx="1306737" cy="1148723"/>
              <a:chOff x="2648514" y="4768298"/>
              <a:chExt cx="1306737" cy="1148723"/>
            </a:xfrm>
          </p:grpSpPr>
          <p:pic>
            <p:nvPicPr>
              <p:cNvPr id="9" name="Graphic 8" descr="Firefighter">
                <a:extLst>
                  <a:ext uri="{FF2B5EF4-FFF2-40B4-BE49-F238E27FC236}">
                    <a16:creationId xmlns:a16="http://schemas.microsoft.com/office/drawing/2014/main" id="{649DB090-3263-4146-8E49-4D12E7C96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648514" y="4768298"/>
                <a:ext cx="1148723" cy="1148723"/>
              </a:xfrm>
              <a:prstGeom prst="rect">
                <a:avLst/>
              </a:prstGeom>
            </p:spPr>
          </p:pic>
          <p:pic>
            <p:nvPicPr>
              <p:cNvPr id="10" name="Graphic 9" descr="Siren">
                <a:extLst>
                  <a:ext uri="{FF2B5EF4-FFF2-40B4-BE49-F238E27FC236}">
                    <a16:creationId xmlns:a16="http://schemas.microsoft.com/office/drawing/2014/main" id="{EBE91FBA-864A-4A1D-912C-18918539D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10539" y="4768298"/>
                <a:ext cx="644712" cy="644712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AF34EA-BE3B-45B7-A68B-89EA073C4CC1}"/>
                </a:ext>
              </a:extLst>
            </p:cNvPr>
            <p:cNvSpPr/>
            <p:nvPr/>
          </p:nvSpPr>
          <p:spPr>
            <a:xfrm>
              <a:off x="4062258" y="4533542"/>
              <a:ext cx="16033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EMERGENCY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RESPONSE</a:t>
              </a:r>
              <a:endParaRPr lang="en-GB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444555-F1D0-4CE0-8CF6-947F64BC6AF7}"/>
              </a:ext>
            </a:extLst>
          </p:cNvPr>
          <p:cNvGrpSpPr/>
          <p:nvPr/>
        </p:nvGrpSpPr>
        <p:grpSpPr>
          <a:xfrm>
            <a:off x="88792" y="4764419"/>
            <a:ext cx="1630575" cy="1917687"/>
            <a:chOff x="1181215" y="4848535"/>
            <a:chExt cx="1630575" cy="191768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6E25E9-FB23-4FD7-9EA0-A00E6FDC820C}"/>
                </a:ext>
              </a:extLst>
            </p:cNvPr>
            <p:cNvGrpSpPr/>
            <p:nvPr/>
          </p:nvGrpSpPr>
          <p:grpSpPr>
            <a:xfrm>
              <a:off x="1517771" y="4848535"/>
              <a:ext cx="1064476" cy="1290093"/>
              <a:chOff x="6951059" y="4388523"/>
              <a:chExt cx="1064476" cy="1290093"/>
            </a:xfrm>
          </p:grpSpPr>
          <p:pic>
            <p:nvPicPr>
              <p:cNvPr id="14" name="Graphic 13" descr="Warning">
                <a:extLst>
                  <a:ext uri="{FF2B5EF4-FFF2-40B4-BE49-F238E27FC236}">
                    <a16:creationId xmlns:a16="http://schemas.microsoft.com/office/drawing/2014/main" id="{B798CC3E-7D35-477E-A030-7B9C8C6D10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094257" y="5147403"/>
                <a:ext cx="531213" cy="531213"/>
              </a:xfrm>
              <a:prstGeom prst="rect">
                <a:avLst/>
              </a:prstGeom>
            </p:spPr>
          </p:pic>
          <p:pic>
            <p:nvPicPr>
              <p:cNvPr id="15" name="Graphic 14" descr="Bio hazard">
                <a:extLst>
                  <a:ext uri="{FF2B5EF4-FFF2-40B4-BE49-F238E27FC236}">
                    <a16:creationId xmlns:a16="http://schemas.microsoft.com/office/drawing/2014/main" id="{5AD6F279-5925-46D1-990A-3896D5B792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512396" y="4919628"/>
                <a:ext cx="503139" cy="503139"/>
              </a:xfrm>
              <a:prstGeom prst="rect">
                <a:avLst/>
              </a:prstGeom>
            </p:spPr>
          </p:pic>
          <p:pic>
            <p:nvPicPr>
              <p:cNvPr id="16" name="Graphic 15" descr="Danger">
                <a:extLst>
                  <a:ext uri="{FF2B5EF4-FFF2-40B4-BE49-F238E27FC236}">
                    <a16:creationId xmlns:a16="http://schemas.microsoft.com/office/drawing/2014/main" id="{065F2DBA-704E-4079-ACFD-DC4C6293B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951059" y="4388523"/>
                <a:ext cx="762074" cy="762074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407A96-BDAE-45EA-9725-A511BF41245F}"/>
                </a:ext>
              </a:extLst>
            </p:cNvPr>
            <p:cNvSpPr/>
            <p:nvPr/>
          </p:nvSpPr>
          <p:spPr>
            <a:xfrm>
              <a:off x="1181215" y="6119891"/>
              <a:ext cx="163057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DANGEROUS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GOODS</a:t>
              </a:r>
              <a:endParaRPr lang="en-GB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4F760-88E1-427A-ADB9-C0B3C873D3C1}"/>
              </a:ext>
            </a:extLst>
          </p:cNvPr>
          <p:cNvGrpSpPr/>
          <p:nvPr/>
        </p:nvGrpSpPr>
        <p:grpSpPr>
          <a:xfrm>
            <a:off x="1886039" y="2763380"/>
            <a:ext cx="1779939" cy="1990788"/>
            <a:chOff x="2056070" y="3232573"/>
            <a:chExt cx="1779939" cy="19907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97C1F82-7E67-4D26-84B5-9143282F876F}"/>
                </a:ext>
              </a:extLst>
            </p:cNvPr>
            <p:cNvGrpSpPr/>
            <p:nvPr/>
          </p:nvGrpSpPr>
          <p:grpSpPr>
            <a:xfrm>
              <a:off x="2056070" y="3232573"/>
              <a:ext cx="1779939" cy="1338331"/>
              <a:chOff x="8014853" y="3765402"/>
              <a:chExt cx="1779939" cy="1338331"/>
            </a:xfrm>
          </p:grpSpPr>
          <p:pic>
            <p:nvPicPr>
              <p:cNvPr id="20" name="Graphic 19" descr="Construction worker">
                <a:extLst>
                  <a:ext uri="{FF2B5EF4-FFF2-40B4-BE49-F238E27FC236}">
                    <a16:creationId xmlns:a16="http://schemas.microsoft.com/office/drawing/2014/main" id="{CC44F4EC-6A31-440A-8CE2-EBAABB707F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573026" y="3765402"/>
                <a:ext cx="701627" cy="701627"/>
              </a:xfrm>
              <a:prstGeom prst="rect">
                <a:avLst/>
              </a:prstGeom>
            </p:spPr>
          </p:pic>
          <p:pic>
            <p:nvPicPr>
              <p:cNvPr id="21" name="Graphic 20" descr="Electrician">
                <a:extLst>
                  <a:ext uri="{FF2B5EF4-FFF2-40B4-BE49-F238E27FC236}">
                    <a16:creationId xmlns:a16="http://schemas.microsoft.com/office/drawing/2014/main" id="{4697F72A-66C0-4999-AE67-EEA99BFE9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093165" y="4066671"/>
                <a:ext cx="701627" cy="701627"/>
              </a:xfrm>
              <a:prstGeom prst="rect">
                <a:avLst/>
              </a:prstGeom>
            </p:spPr>
          </p:pic>
          <p:pic>
            <p:nvPicPr>
              <p:cNvPr id="22" name="Graphic 21" descr="Welder">
                <a:extLst>
                  <a:ext uri="{FF2B5EF4-FFF2-40B4-BE49-F238E27FC236}">
                    <a16:creationId xmlns:a16="http://schemas.microsoft.com/office/drawing/2014/main" id="{8C97EAE8-0FFA-420D-ACF6-93447D8E9A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014853" y="4029662"/>
                <a:ext cx="755719" cy="755719"/>
              </a:xfrm>
              <a:prstGeom prst="rect">
                <a:avLst/>
              </a:prstGeom>
            </p:spPr>
          </p:pic>
          <p:pic>
            <p:nvPicPr>
              <p:cNvPr id="23" name="Graphic 22" descr="Checklist RTL">
                <a:extLst>
                  <a:ext uri="{FF2B5EF4-FFF2-40B4-BE49-F238E27FC236}">
                    <a16:creationId xmlns:a16="http://schemas.microsoft.com/office/drawing/2014/main" id="{11D19AE1-90B8-4DCE-BACD-BE663443AA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8536761" y="4341659"/>
                <a:ext cx="762074" cy="762074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ABB6DD-7375-4DF2-A90A-02D82FDACCC8}"/>
                </a:ext>
              </a:extLst>
            </p:cNvPr>
            <p:cNvSpPr/>
            <p:nvPr/>
          </p:nvSpPr>
          <p:spPr>
            <a:xfrm>
              <a:off x="2329346" y="4577030"/>
              <a:ext cx="128913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CONTROL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OF WORK</a:t>
              </a:r>
              <a:endParaRPr lang="en-GB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B687328-4CB5-4762-8341-70CECF75CDB5}"/>
              </a:ext>
            </a:extLst>
          </p:cNvPr>
          <p:cNvGrpSpPr/>
          <p:nvPr/>
        </p:nvGrpSpPr>
        <p:grpSpPr>
          <a:xfrm>
            <a:off x="2109238" y="4818345"/>
            <a:ext cx="1392891" cy="1783490"/>
            <a:chOff x="4917432" y="3346181"/>
            <a:chExt cx="1392891" cy="1783490"/>
          </a:xfrm>
        </p:grpSpPr>
        <p:pic>
          <p:nvPicPr>
            <p:cNvPr id="25" name="Graphic 24" descr="Box trolley">
              <a:extLst>
                <a:ext uri="{FF2B5EF4-FFF2-40B4-BE49-F238E27FC236}">
                  <a16:creationId xmlns:a16="http://schemas.microsoft.com/office/drawing/2014/main" id="{A308C898-F9E7-4CDE-88E7-98EA78FE2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4917432" y="3346181"/>
              <a:ext cx="1148722" cy="114872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C162FD6-AF89-4CBD-9CC3-022BDA0759F9}"/>
                </a:ext>
              </a:extLst>
            </p:cNvPr>
            <p:cNvSpPr/>
            <p:nvPr/>
          </p:nvSpPr>
          <p:spPr>
            <a:xfrm>
              <a:off x="4920198" y="4483340"/>
              <a:ext cx="13901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MANUAL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HANDLING</a:t>
              </a:r>
              <a:endParaRPr lang="en-GB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2AEFEFE-FF05-4523-9E22-0D33D6E02EB2}"/>
              </a:ext>
            </a:extLst>
          </p:cNvPr>
          <p:cNvGrpSpPr/>
          <p:nvPr/>
        </p:nvGrpSpPr>
        <p:grpSpPr>
          <a:xfrm>
            <a:off x="3984601" y="2764290"/>
            <a:ext cx="1651414" cy="1980587"/>
            <a:chOff x="4008582" y="3233483"/>
            <a:chExt cx="1651414" cy="198058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83E9367-8241-4DCC-9442-14CA6F94B73F}"/>
                </a:ext>
              </a:extLst>
            </p:cNvPr>
            <p:cNvGrpSpPr/>
            <p:nvPr/>
          </p:nvGrpSpPr>
          <p:grpSpPr>
            <a:xfrm>
              <a:off x="4079341" y="3233483"/>
              <a:ext cx="1360546" cy="1297009"/>
              <a:chOff x="6213594" y="4943219"/>
              <a:chExt cx="1360546" cy="129700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9B6290D-B0C9-480A-B8AC-E1530D4BFE76}"/>
                  </a:ext>
                </a:extLst>
              </p:cNvPr>
              <p:cNvGrpSpPr/>
              <p:nvPr/>
            </p:nvGrpSpPr>
            <p:grpSpPr>
              <a:xfrm>
                <a:off x="6213594" y="5076066"/>
                <a:ext cx="902446" cy="924932"/>
                <a:chOff x="8141318" y="2117188"/>
                <a:chExt cx="914400" cy="914400"/>
              </a:xfrm>
            </p:grpSpPr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C0CA10EB-DDD0-4C76-A8FA-F5E0D9989779}"/>
                    </a:ext>
                  </a:extLst>
                </p:cNvPr>
                <p:cNvSpPr/>
                <p:nvPr/>
              </p:nvSpPr>
              <p:spPr>
                <a:xfrm>
                  <a:off x="8261968" y="2322009"/>
                  <a:ext cx="673100" cy="549812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7" name="Graphic 46" descr="Danger">
                  <a:extLst>
                    <a:ext uri="{FF2B5EF4-FFF2-40B4-BE49-F238E27FC236}">
                      <a16:creationId xmlns:a16="http://schemas.microsoft.com/office/drawing/2014/main" id="{519A5CF1-43BC-4513-A0BF-0C026A69B3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1318" y="2117188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31" name="Graphic 30" descr="Lungs">
                <a:extLst>
                  <a:ext uri="{FF2B5EF4-FFF2-40B4-BE49-F238E27FC236}">
                    <a16:creationId xmlns:a16="http://schemas.microsoft.com/office/drawing/2014/main" id="{2E5AB05D-1DF6-4124-A92A-98A4AA534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736576" y="5715336"/>
                <a:ext cx="431177" cy="431177"/>
              </a:xfrm>
              <a:prstGeom prst="rect">
                <a:avLst/>
              </a:prstGeom>
            </p:spPr>
          </p:pic>
          <p:sp>
            <p:nvSpPr>
              <p:cNvPr id="32" name="&quot;Not Allowed&quot; Symbol 31">
                <a:extLst>
                  <a:ext uri="{FF2B5EF4-FFF2-40B4-BE49-F238E27FC236}">
                    <a16:creationId xmlns:a16="http://schemas.microsoft.com/office/drawing/2014/main" id="{5E7922B0-BFE4-448E-B914-6BEB1CB7A36B}"/>
                  </a:ext>
                </a:extLst>
              </p:cNvPr>
              <p:cNvSpPr/>
              <p:nvPr/>
            </p:nvSpPr>
            <p:spPr>
              <a:xfrm>
                <a:off x="6364180" y="5029134"/>
                <a:ext cx="1209960" cy="1211094"/>
              </a:xfrm>
              <a:prstGeom prst="noSmoking">
                <a:avLst>
                  <a:gd name="adj" fmla="val 619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1719DD9-83BF-493D-BCF0-68A53B5A5F03}"/>
                  </a:ext>
                </a:extLst>
              </p:cNvPr>
              <p:cNvGrpSpPr/>
              <p:nvPr/>
            </p:nvGrpSpPr>
            <p:grpSpPr>
              <a:xfrm>
                <a:off x="6665247" y="5085693"/>
                <a:ext cx="885515" cy="813704"/>
                <a:chOff x="5498132" y="4035271"/>
                <a:chExt cx="885515" cy="813704"/>
              </a:xfrm>
            </p:grpSpPr>
            <p:pic>
              <p:nvPicPr>
                <p:cNvPr id="39" name="Graphic 38" descr="Bubbles">
                  <a:extLst>
                    <a:ext uri="{FF2B5EF4-FFF2-40B4-BE49-F238E27FC236}">
                      <a16:creationId xmlns:a16="http://schemas.microsoft.com/office/drawing/2014/main" id="{F474868F-12BE-4524-B1A8-5F2F5AF6E5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132" y="4096452"/>
                  <a:ext cx="333442" cy="333442"/>
                </a:xfrm>
                <a:prstGeom prst="rect">
                  <a:avLst/>
                </a:prstGeom>
              </p:spPr>
            </p:pic>
            <p:pic>
              <p:nvPicPr>
                <p:cNvPr id="40" name="Graphic 39" descr="Bubbles">
                  <a:extLst>
                    <a:ext uri="{FF2B5EF4-FFF2-40B4-BE49-F238E27FC236}">
                      <a16:creationId xmlns:a16="http://schemas.microsoft.com/office/drawing/2014/main" id="{1B58018F-F207-4D40-B507-D134942763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835" y="4198616"/>
                  <a:ext cx="549812" cy="549812"/>
                </a:xfrm>
                <a:prstGeom prst="rect">
                  <a:avLst/>
                </a:prstGeom>
              </p:spPr>
            </p:pic>
            <p:pic>
              <p:nvPicPr>
                <p:cNvPr id="41" name="Graphic 40" descr="Bubbles">
                  <a:extLst>
                    <a:ext uri="{FF2B5EF4-FFF2-40B4-BE49-F238E27FC236}">
                      <a16:creationId xmlns:a16="http://schemas.microsoft.com/office/drawing/2014/main" id="{92F3FC49-8F9F-4BAF-B341-F2544609A2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0952" y="4035271"/>
                  <a:ext cx="333442" cy="333442"/>
                </a:xfrm>
                <a:prstGeom prst="rect">
                  <a:avLst/>
                </a:prstGeom>
              </p:spPr>
            </p:pic>
            <p:pic>
              <p:nvPicPr>
                <p:cNvPr id="42" name="Graphic 41" descr="Bubbles">
                  <a:extLst>
                    <a:ext uri="{FF2B5EF4-FFF2-40B4-BE49-F238E27FC236}">
                      <a16:creationId xmlns:a16="http://schemas.microsoft.com/office/drawing/2014/main" id="{9F752294-1641-48D2-A3EC-2CD5F6B991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4420" y="4106624"/>
                  <a:ext cx="161342" cy="161342"/>
                </a:xfrm>
                <a:prstGeom prst="rect">
                  <a:avLst/>
                </a:prstGeom>
              </p:spPr>
            </p:pic>
            <p:pic>
              <p:nvPicPr>
                <p:cNvPr id="43" name="Graphic 42" descr="Bubbles">
                  <a:extLst>
                    <a:ext uri="{FF2B5EF4-FFF2-40B4-BE49-F238E27FC236}">
                      <a16:creationId xmlns:a16="http://schemas.microsoft.com/office/drawing/2014/main" id="{93518AB5-9EB7-43E7-83FC-062B328E51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9055" y="4313576"/>
                  <a:ext cx="266036" cy="266036"/>
                </a:xfrm>
                <a:prstGeom prst="rect">
                  <a:avLst/>
                </a:prstGeom>
              </p:spPr>
            </p:pic>
            <p:pic>
              <p:nvPicPr>
                <p:cNvPr id="44" name="Graphic 43" descr="Bubbles">
                  <a:extLst>
                    <a:ext uri="{FF2B5EF4-FFF2-40B4-BE49-F238E27FC236}">
                      <a16:creationId xmlns:a16="http://schemas.microsoft.com/office/drawing/2014/main" id="{DA938483-DF69-4E7E-B231-368BA825A6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676" y="4647880"/>
                  <a:ext cx="201095" cy="201095"/>
                </a:xfrm>
                <a:prstGeom prst="rect">
                  <a:avLst/>
                </a:prstGeom>
              </p:spPr>
            </p:pic>
            <p:pic>
              <p:nvPicPr>
                <p:cNvPr id="45" name="Graphic 44" descr="Bubbles">
                  <a:extLst>
                    <a:ext uri="{FF2B5EF4-FFF2-40B4-BE49-F238E27FC236}">
                      <a16:creationId xmlns:a16="http://schemas.microsoft.com/office/drawing/2014/main" id="{1A648FD2-C0B6-429D-9B1E-FF09247DC6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8609" y="4213028"/>
                  <a:ext cx="201095" cy="201095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B637242-F311-41EB-B587-426AA9D10720}"/>
                  </a:ext>
                </a:extLst>
              </p:cNvPr>
              <p:cNvGrpSpPr/>
              <p:nvPr/>
            </p:nvGrpSpPr>
            <p:grpSpPr>
              <a:xfrm>
                <a:off x="6691903" y="4943219"/>
                <a:ext cx="549812" cy="369498"/>
                <a:chOff x="6717076" y="6150101"/>
                <a:chExt cx="549812" cy="369498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A50186D-783C-4B5F-A036-959EA957DF4D}"/>
                    </a:ext>
                  </a:extLst>
                </p:cNvPr>
                <p:cNvSpPr/>
                <p:nvPr/>
              </p:nvSpPr>
              <p:spPr>
                <a:xfrm>
                  <a:off x="6770081" y="6204949"/>
                  <a:ext cx="452617" cy="276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65C432B9-BDA0-4CE1-9709-BE81EAFCE3A9}"/>
                    </a:ext>
                  </a:extLst>
                </p:cNvPr>
                <p:cNvGrpSpPr/>
                <p:nvPr/>
              </p:nvGrpSpPr>
              <p:grpSpPr>
                <a:xfrm>
                  <a:off x="6717076" y="6150101"/>
                  <a:ext cx="549812" cy="369498"/>
                  <a:chOff x="6243230" y="5566701"/>
                  <a:chExt cx="462576" cy="318318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1C227B19-2553-42BB-9DC7-7B8F2CEB026E}"/>
                      </a:ext>
                    </a:extLst>
                  </p:cNvPr>
                  <p:cNvSpPr txBox="1"/>
                  <p:nvPr/>
                </p:nvSpPr>
                <p:spPr>
                  <a:xfrm>
                    <a:off x="6243230" y="5566701"/>
                    <a:ext cx="462576" cy="3181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H  S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519907A0-D09C-4CC0-9434-732012EF4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374252" y="5646391"/>
                    <a:ext cx="229000" cy="238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</a:t>
                    </a:r>
                    <a:endParaRPr lang="en-GB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A4D690F-C893-4BC4-8F27-2F7FDB52F45A}"/>
                </a:ext>
              </a:extLst>
            </p:cNvPr>
            <p:cNvSpPr/>
            <p:nvPr/>
          </p:nvSpPr>
          <p:spPr>
            <a:xfrm>
              <a:off x="4008582" y="4567739"/>
              <a:ext cx="16514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CONFINED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SPACE ENTRY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900FAB1-8247-4232-BBCE-2F9F8B6FA533}"/>
              </a:ext>
            </a:extLst>
          </p:cNvPr>
          <p:cNvGrpSpPr/>
          <p:nvPr/>
        </p:nvGrpSpPr>
        <p:grpSpPr>
          <a:xfrm>
            <a:off x="5963856" y="2763380"/>
            <a:ext cx="1894674" cy="1983083"/>
            <a:chOff x="5714787" y="3232573"/>
            <a:chExt cx="1894674" cy="198308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7BD0D97-B85D-47F0-A7DB-B7F46EEE3070}"/>
                </a:ext>
              </a:extLst>
            </p:cNvPr>
            <p:cNvGrpSpPr/>
            <p:nvPr/>
          </p:nvGrpSpPr>
          <p:grpSpPr>
            <a:xfrm>
              <a:off x="5714787" y="3232573"/>
              <a:ext cx="1894674" cy="1335167"/>
              <a:chOff x="5890931" y="3316994"/>
              <a:chExt cx="1603322" cy="118532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8115CE0-38E8-4B46-AACC-1FDE33FC3797}"/>
                  </a:ext>
                </a:extLst>
              </p:cNvPr>
              <p:cNvGrpSpPr/>
              <p:nvPr/>
            </p:nvGrpSpPr>
            <p:grpSpPr>
              <a:xfrm>
                <a:off x="5890931" y="3316994"/>
                <a:ext cx="1603322" cy="1185327"/>
                <a:chOff x="6875505" y="5123796"/>
                <a:chExt cx="2248945" cy="1542771"/>
              </a:xfrm>
            </p:grpSpPr>
            <p:pic>
              <p:nvPicPr>
                <p:cNvPr id="53" name="Graphic 52" descr="Climbing">
                  <a:extLst>
                    <a:ext uri="{FF2B5EF4-FFF2-40B4-BE49-F238E27FC236}">
                      <a16:creationId xmlns:a16="http://schemas.microsoft.com/office/drawing/2014/main" id="{FA2B4DD0-4018-4E02-AE67-93AFB48CF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rot="5400000">
                  <a:off x="6875505" y="5606529"/>
                  <a:ext cx="958497" cy="958498"/>
                </a:xfrm>
                <a:prstGeom prst="rect">
                  <a:avLst/>
                </a:prstGeom>
              </p:spPr>
            </p:pic>
            <p:pic>
              <p:nvPicPr>
                <p:cNvPr id="54" name="Graphic 53" descr="Crawl">
                  <a:extLst>
                    <a:ext uri="{FF2B5EF4-FFF2-40B4-BE49-F238E27FC236}">
                      <a16:creationId xmlns:a16="http://schemas.microsoft.com/office/drawing/2014/main" id="{1B61F24C-48D7-49CB-A980-7CB0147540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1"/>
                    </a:ext>
                  </a:extLst>
                </a:blip>
                <a:stretch>
                  <a:fillRect/>
                </a:stretch>
              </p:blipFill>
              <p:spPr>
                <a:xfrm rot="3842615" flipH="1">
                  <a:off x="8416885" y="5592098"/>
                  <a:ext cx="707565" cy="707565"/>
                </a:xfrm>
                <a:prstGeom prst="rect">
                  <a:avLst/>
                </a:prstGeom>
              </p:spPr>
            </p:pic>
            <p:pic>
              <p:nvPicPr>
                <p:cNvPr id="55" name="Graphic 54" descr="Ruler">
                  <a:extLst>
                    <a:ext uri="{FF2B5EF4-FFF2-40B4-BE49-F238E27FC236}">
                      <a16:creationId xmlns:a16="http://schemas.microsoft.com/office/drawing/2014/main" id="{761DF759-C4A2-4973-8112-80975F6C36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  <a:stretch>
                  <a:fillRect/>
                </a:stretch>
              </p:blipFill>
              <p:spPr>
                <a:xfrm rot="11689687" flipH="1">
                  <a:off x="7967640" y="5447148"/>
                  <a:ext cx="1030844" cy="1030844"/>
                </a:xfrm>
                <a:prstGeom prst="rect">
                  <a:avLst/>
                </a:prstGeom>
              </p:spPr>
            </p:pic>
            <p:pic>
              <p:nvPicPr>
                <p:cNvPr id="56" name="Graphic 55" descr="Warning">
                  <a:extLst>
                    <a:ext uri="{FF2B5EF4-FFF2-40B4-BE49-F238E27FC236}">
                      <a16:creationId xmlns:a16="http://schemas.microsoft.com/office/drawing/2014/main" id="{66AC5E84-9927-484F-8B4B-F91E4121E93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08557" y="5123796"/>
                  <a:ext cx="1542771" cy="1542771"/>
                </a:xfrm>
                <a:prstGeom prst="rect">
                  <a:avLst/>
                </a:prstGeom>
              </p:spPr>
            </p:pic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54243EB-9A14-4D25-BB54-C11745AC0A57}"/>
                  </a:ext>
                </a:extLst>
              </p:cNvPr>
              <p:cNvSpPr/>
              <p:nvPr/>
            </p:nvSpPr>
            <p:spPr>
              <a:xfrm>
                <a:off x="5987240" y="3521869"/>
                <a:ext cx="646920" cy="730683"/>
              </a:xfrm>
              <a:custGeom>
                <a:avLst/>
                <a:gdLst>
                  <a:gd name="connsiteX0" fmla="*/ 698964 w 698964"/>
                  <a:gd name="connsiteY0" fmla="*/ 0 h 820624"/>
                  <a:gd name="connsiteX1" fmla="*/ 208426 w 698964"/>
                  <a:gd name="connsiteY1" fmla="*/ 488156 h 820624"/>
                  <a:gd name="connsiteX2" fmla="*/ 32214 w 698964"/>
                  <a:gd name="connsiteY2" fmla="*/ 526256 h 820624"/>
                  <a:gd name="connsiteX3" fmla="*/ 1258 w 698964"/>
                  <a:gd name="connsiteY3" fmla="*/ 792956 h 820624"/>
                  <a:gd name="connsiteX4" fmla="*/ 6020 w 698964"/>
                  <a:gd name="connsiteY4" fmla="*/ 814387 h 82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8964" h="820624">
                    <a:moveTo>
                      <a:pt x="698964" y="0"/>
                    </a:moveTo>
                    <a:cubicBezTo>
                      <a:pt x="509257" y="200223"/>
                      <a:pt x="319551" y="400447"/>
                      <a:pt x="208426" y="488156"/>
                    </a:cubicBezTo>
                    <a:cubicBezTo>
                      <a:pt x="97301" y="575865"/>
                      <a:pt x="66742" y="475456"/>
                      <a:pt x="32214" y="526256"/>
                    </a:cubicBezTo>
                    <a:cubicBezTo>
                      <a:pt x="-2314" y="577056"/>
                      <a:pt x="5624" y="744934"/>
                      <a:pt x="1258" y="792956"/>
                    </a:cubicBezTo>
                    <a:cubicBezTo>
                      <a:pt x="-3108" y="840978"/>
                      <a:pt x="5226" y="811212"/>
                      <a:pt x="6020" y="814387"/>
                    </a:cubicBezTo>
                  </a:path>
                </a:pathLst>
              </a:cu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AFCDED-E9BB-4382-843D-1B543F71D2AB}"/>
                </a:ext>
              </a:extLst>
            </p:cNvPr>
            <p:cNvSpPr/>
            <p:nvPr/>
          </p:nvSpPr>
          <p:spPr>
            <a:xfrm>
              <a:off x="6029983" y="4569325"/>
              <a:ext cx="12153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WORK AT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HEIGHT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B0B7487-DEC1-4091-878B-DE6A2CA46169}"/>
              </a:ext>
            </a:extLst>
          </p:cNvPr>
          <p:cNvGrpSpPr/>
          <p:nvPr/>
        </p:nvGrpSpPr>
        <p:grpSpPr>
          <a:xfrm>
            <a:off x="8182222" y="2761044"/>
            <a:ext cx="1680960" cy="2011735"/>
            <a:chOff x="8104603" y="3249287"/>
            <a:chExt cx="1680960" cy="2011735"/>
          </a:xfrm>
        </p:grpSpPr>
        <p:pic>
          <p:nvPicPr>
            <p:cNvPr id="58" name="Graphic 57" descr="Captain">
              <a:extLst>
                <a:ext uri="{FF2B5EF4-FFF2-40B4-BE49-F238E27FC236}">
                  <a16:creationId xmlns:a16="http://schemas.microsoft.com/office/drawing/2014/main" id="{5B664F7C-402D-43B3-9A79-F872E3DA9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8757945" y="3295898"/>
              <a:ext cx="384091" cy="384091"/>
            </a:xfrm>
            <a:prstGeom prst="rect">
              <a:avLst/>
            </a:prstGeom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10350E6C-D4AE-4F26-8571-0F734BD77D72}"/>
                </a:ext>
              </a:extLst>
            </p:cNvPr>
            <p:cNvGrpSpPr/>
            <p:nvPr/>
          </p:nvGrpSpPr>
          <p:grpSpPr>
            <a:xfrm>
              <a:off x="8104603" y="3249287"/>
              <a:ext cx="1680960" cy="2011735"/>
              <a:chOff x="7900637" y="3197846"/>
              <a:chExt cx="1680960" cy="2011735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6D43122-60C4-4815-8320-7C1364939871}"/>
                  </a:ext>
                </a:extLst>
              </p:cNvPr>
              <p:cNvGrpSpPr/>
              <p:nvPr/>
            </p:nvGrpSpPr>
            <p:grpSpPr>
              <a:xfrm>
                <a:off x="7900637" y="3197846"/>
                <a:ext cx="1680960" cy="1409498"/>
                <a:chOff x="7268937" y="5508648"/>
                <a:chExt cx="984265" cy="731580"/>
              </a:xfrm>
            </p:grpSpPr>
            <p:pic>
              <p:nvPicPr>
                <p:cNvPr id="62" name="Graphic 61" descr="Life ring">
                  <a:extLst>
                    <a:ext uri="{FF2B5EF4-FFF2-40B4-BE49-F238E27FC236}">
                      <a16:creationId xmlns:a16="http://schemas.microsoft.com/office/drawing/2014/main" id="{E508EF14-94E1-4B8E-A6E6-CF5E9429B1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9863" y="6003864"/>
                  <a:ext cx="161132" cy="161132"/>
                </a:xfrm>
                <a:prstGeom prst="rect">
                  <a:avLst/>
                </a:prstGeom>
              </p:spPr>
            </p:pic>
            <p:pic>
              <p:nvPicPr>
                <p:cNvPr id="63" name="Graphic 62" descr="Swimming">
                  <a:extLst>
                    <a:ext uri="{FF2B5EF4-FFF2-40B4-BE49-F238E27FC236}">
                      <a16:creationId xmlns:a16="http://schemas.microsoft.com/office/drawing/2014/main" id="{B3C460C4-62C1-4753-8C4F-C25100D380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3623" y="6053115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64" name="Graphic 63" descr="Cruise ship">
                  <a:extLst>
                    <a:ext uri="{FF2B5EF4-FFF2-40B4-BE49-F238E27FC236}">
                      <a16:creationId xmlns:a16="http://schemas.microsoft.com/office/drawing/2014/main" id="{5AC0474B-CFDE-4D89-BAD3-454968826B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1"/>
                    </a:ext>
                  </a:extLst>
                </a:blip>
                <a:srcRect t="9142"/>
                <a:stretch/>
              </p:blipFill>
              <p:spPr>
                <a:xfrm>
                  <a:off x="7268937" y="5508648"/>
                  <a:ext cx="984265" cy="645289"/>
                </a:xfrm>
                <a:prstGeom prst="rect">
                  <a:avLst/>
                </a:prstGeom>
              </p:spPr>
            </p:pic>
            <p:pic>
              <p:nvPicPr>
                <p:cNvPr id="65" name="Graphic 64" descr="Wave">
                  <a:extLst>
                    <a:ext uri="{FF2B5EF4-FFF2-40B4-BE49-F238E27FC236}">
                      <a16:creationId xmlns:a16="http://schemas.microsoft.com/office/drawing/2014/main" id="{3C0B0386-D700-4F3F-B07E-D0DC3F78A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3017" y="5972274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66" name="Graphic 65" descr="Wave">
                  <a:extLst>
                    <a:ext uri="{FF2B5EF4-FFF2-40B4-BE49-F238E27FC236}">
                      <a16:creationId xmlns:a16="http://schemas.microsoft.com/office/drawing/2014/main" id="{926B0FD1-1651-48A3-B756-A39383FFBE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5937" y="5972275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67" name="Graphic 66" descr="Wave">
                  <a:extLst>
                    <a:ext uri="{FF2B5EF4-FFF2-40B4-BE49-F238E27FC236}">
                      <a16:creationId xmlns:a16="http://schemas.microsoft.com/office/drawing/2014/main" id="{35DFC9F9-B0EB-48D9-A8FA-22653ABA3D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47098" y="6041389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68" name="Graphic 67" descr="Wave">
                  <a:extLst>
                    <a:ext uri="{FF2B5EF4-FFF2-40B4-BE49-F238E27FC236}">
                      <a16:creationId xmlns:a16="http://schemas.microsoft.com/office/drawing/2014/main" id="{CFBB510F-3A33-4421-A966-B33EE0D714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5228" y="6040728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69" name="Graphic 68" descr="Siren">
                  <a:extLst>
                    <a:ext uri="{FF2B5EF4-FFF2-40B4-BE49-F238E27FC236}">
                      <a16:creationId xmlns:a16="http://schemas.microsoft.com/office/drawing/2014/main" id="{0A5BC4B4-93FA-4B03-8C9C-6FC2A6B056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2362" y="5508648"/>
                  <a:ext cx="199357" cy="199357"/>
                </a:xfrm>
                <a:prstGeom prst="rect">
                  <a:avLst/>
                </a:prstGeom>
              </p:spPr>
            </p:pic>
            <p:pic>
              <p:nvPicPr>
                <p:cNvPr id="70" name="Graphic 69" descr="Volume">
                  <a:extLst>
                    <a:ext uri="{FF2B5EF4-FFF2-40B4-BE49-F238E27FC236}">
                      <a16:creationId xmlns:a16="http://schemas.microsoft.com/office/drawing/2014/main" id="{C87DBF7C-AB5B-4D1C-9296-484F2E8509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6665" y="5608515"/>
                  <a:ext cx="187114" cy="187114"/>
                </a:xfrm>
                <a:prstGeom prst="rect">
                  <a:avLst/>
                </a:prstGeom>
              </p:spPr>
            </p:pic>
          </p:grp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8031DD8-DF40-4D14-9433-C5222A95F548}"/>
                  </a:ext>
                </a:extLst>
              </p:cNvPr>
              <p:cNvSpPr/>
              <p:nvPr/>
            </p:nvSpPr>
            <p:spPr>
              <a:xfrm>
                <a:off x="8007610" y="4563250"/>
                <a:ext cx="12458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SAFETY &amp;</a:t>
                </a:r>
              </a:p>
              <a:p>
                <a:pPr algn="ctr"/>
                <a:r>
                  <a:rPr lang="en-GB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entury Gothic" panose="020B0502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SURVIVAL</a:t>
                </a:r>
                <a:endParaRPr lang="en-GB" dirty="0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E0559BE-890C-4776-8325-C2815535858C}"/>
              </a:ext>
            </a:extLst>
          </p:cNvPr>
          <p:cNvGrpSpPr/>
          <p:nvPr/>
        </p:nvGrpSpPr>
        <p:grpSpPr>
          <a:xfrm>
            <a:off x="8289195" y="4975589"/>
            <a:ext cx="1210588" cy="1658884"/>
            <a:chOff x="7257847" y="5148986"/>
            <a:chExt cx="1210588" cy="165888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6E7DE8-7F62-43BE-B974-A750EFB93155}"/>
                </a:ext>
              </a:extLst>
            </p:cNvPr>
            <p:cNvGrpSpPr/>
            <p:nvPr/>
          </p:nvGrpSpPr>
          <p:grpSpPr>
            <a:xfrm>
              <a:off x="7324745" y="5148986"/>
              <a:ext cx="1034586" cy="1037958"/>
              <a:chOff x="7398596" y="5393727"/>
              <a:chExt cx="1163134" cy="1148163"/>
            </a:xfrm>
          </p:grpSpPr>
          <p:pic>
            <p:nvPicPr>
              <p:cNvPr id="74" name="Graphic 73" descr="Heart with pulse">
                <a:extLst>
                  <a:ext uri="{FF2B5EF4-FFF2-40B4-BE49-F238E27FC236}">
                    <a16:creationId xmlns:a16="http://schemas.microsoft.com/office/drawing/2014/main" id="{3747E92D-9923-41F8-A86A-6B6309C4F0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p:blipFill>
            <p:spPr>
              <a:xfrm>
                <a:off x="8017867" y="5393727"/>
                <a:ext cx="543863" cy="543863"/>
              </a:xfrm>
              <a:prstGeom prst="rect">
                <a:avLst/>
              </a:prstGeom>
            </p:spPr>
          </p:pic>
          <p:pic>
            <p:nvPicPr>
              <p:cNvPr id="75" name="Graphic 74" descr="Medical">
                <a:extLst>
                  <a:ext uri="{FF2B5EF4-FFF2-40B4-BE49-F238E27FC236}">
                    <a16:creationId xmlns:a16="http://schemas.microsoft.com/office/drawing/2014/main" id="{5EEA9A17-0B13-4DAE-B801-DE14904DA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9"/>
                  </a:ext>
                </a:extLst>
              </a:blip>
              <a:stretch>
                <a:fillRect/>
              </a:stretch>
            </p:blipFill>
            <p:spPr>
              <a:xfrm>
                <a:off x="7398596" y="5398085"/>
                <a:ext cx="508112" cy="508112"/>
              </a:xfrm>
              <a:prstGeom prst="rect">
                <a:avLst/>
              </a:prstGeom>
            </p:spPr>
          </p:pic>
          <p:pic>
            <p:nvPicPr>
              <p:cNvPr id="76" name="Graphic 75" descr="First aid kit">
                <a:extLst>
                  <a:ext uri="{FF2B5EF4-FFF2-40B4-BE49-F238E27FC236}">
                    <a16:creationId xmlns:a16="http://schemas.microsoft.com/office/drawing/2014/main" id="{34A2B90D-294F-45C2-9A9E-303D3DFB1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1"/>
                  </a:ext>
                </a:extLst>
              </a:blip>
              <a:stretch>
                <a:fillRect/>
              </a:stretch>
            </p:blipFill>
            <p:spPr>
              <a:xfrm>
                <a:off x="7550260" y="5663194"/>
                <a:ext cx="878696" cy="878696"/>
              </a:xfrm>
              <a:prstGeom prst="rect">
                <a:avLst/>
              </a:prstGeom>
            </p:spPr>
          </p:pic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48D59DA-CA8C-4DBF-B8F0-2AE658EFA036}"/>
                </a:ext>
              </a:extLst>
            </p:cNvPr>
            <p:cNvSpPr/>
            <p:nvPr/>
          </p:nvSpPr>
          <p:spPr>
            <a:xfrm>
              <a:off x="7257847" y="616153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MEDICAL</a:t>
              </a:r>
            </a:p>
            <a:p>
              <a:pPr algn="ctr"/>
              <a:r>
                <a:rPr lang="en-GB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entury Gothic" panose="020B0502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AID </a:t>
              </a:r>
              <a:endParaRPr lang="en-GB" dirty="0"/>
            </a:p>
          </p:txBody>
        </p: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D8EBA2D5-B4B2-4DB2-BB8F-DD04DCBAC592}"/>
              </a:ext>
            </a:extLst>
          </p:cNvPr>
          <p:cNvSpPr txBox="1">
            <a:spLocks/>
          </p:cNvSpPr>
          <p:nvPr/>
        </p:nvSpPr>
        <p:spPr>
          <a:xfrm>
            <a:off x="6265" y="2165984"/>
            <a:ext cx="8667750" cy="5498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b="0" dirty="0">
                <a:latin typeface="Century Gothic" panose="020B0502020202020204" pitchFamily="34" charset="0"/>
              </a:rPr>
              <a:t>Training for Offshore Operations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284B52B-840E-45DE-ACBA-2F15A1621636}"/>
              </a:ext>
            </a:extLst>
          </p:cNvPr>
          <p:cNvGrpSpPr/>
          <p:nvPr/>
        </p:nvGrpSpPr>
        <p:grpSpPr>
          <a:xfrm>
            <a:off x="6016476" y="4650316"/>
            <a:ext cx="1640216" cy="1484780"/>
            <a:chOff x="9954340" y="1486785"/>
            <a:chExt cx="1640216" cy="1484780"/>
          </a:xfrm>
        </p:grpSpPr>
        <p:pic>
          <p:nvPicPr>
            <p:cNvPr id="89" name="Graphic 88" descr="Advertising">
              <a:extLst>
                <a:ext uri="{FF2B5EF4-FFF2-40B4-BE49-F238E27FC236}">
                  <a16:creationId xmlns:a16="http://schemas.microsoft.com/office/drawing/2014/main" id="{3BB52473-B9F7-4D46-BFB3-017092902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10349318" y="1583128"/>
              <a:ext cx="914400" cy="914400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0F33966-6E9F-4E13-B253-17197AAED559}"/>
                </a:ext>
              </a:extLst>
            </p:cNvPr>
            <p:cNvSpPr/>
            <p:nvPr/>
          </p:nvSpPr>
          <p:spPr>
            <a:xfrm>
              <a:off x="10401299" y="1583128"/>
              <a:ext cx="794355" cy="4987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9" name="Graphic 78" descr="Helicopter">
              <a:extLst>
                <a:ext uri="{FF2B5EF4-FFF2-40B4-BE49-F238E27FC236}">
                  <a16:creationId xmlns:a16="http://schemas.microsoft.com/office/drawing/2014/main" id="{92FC9635-D740-47EA-93AC-2549ABAD9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363052" y="1486785"/>
              <a:ext cx="794355" cy="794355"/>
            </a:xfrm>
            <a:prstGeom prst="rect">
              <a:avLst/>
            </a:prstGeom>
          </p:spPr>
        </p:pic>
        <p:pic>
          <p:nvPicPr>
            <p:cNvPr id="91" name="Graphic 90" descr="Call center">
              <a:extLst>
                <a:ext uri="{FF2B5EF4-FFF2-40B4-BE49-F238E27FC236}">
                  <a16:creationId xmlns:a16="http://schemas.microsoft.com/office/drawing/2014/main" id="{B59287F0-C0C9-4731-ADE4-617768A9C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828945" y="2148989"/>
              <a:ext cx="765611" cy="794355"/>
            </a:xfrm>
            <a:prstGeom prst="rect">
              <a:avLst/>
            </a:prstGeom>
          </p:spPr>
        </p:pic>
        <p:pic>
          <p:nvPicPr>
            <p:cNvPr id="97" name="Graphic 96" descr="Wireless router">
              <a:extLst>
                <a:ext uri="{FF2B5EF4-FFF2-40B4-BE49-F238E27FC236}">
                  <a16:creationId xmlns:a16="http://schemas.microsoft.com/office/drawing/2014/main" id="{8F6C0AEF-3B11-47F6-9D13-B38243FAE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574373" y="2177210"/>
              <a:ext cx="464290" cy="464290"/>
            </a:xfrm>
            <a:prstGeom prst="rect">
              <a:avLst/>
            </a:prstGeom>
          </p:spPr>
        </p:pic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50E14B7-B132-4DE1-937D-7ACDD77F3773}"/>
                </a:ext>
              </a:extLst>
            </p:cNvPr>
            <p:cNvGrpSpPr/>
            <p:nvPr/>
          </p:nvGrpSpPr>
          <p:grpSpPr>
            <a:xfrm>
              <a:off x="9954340" y="2177210"/>
              <a:ext cx="777130" cy="794355"/>
              <a:chOff x="14282743" y="1078113"/>
              <a:chExt cx="928158" cy="914400"/>
            </a:xfrm>
          </p:grpSpPr>
          <p:pic>
            <p:nvPicPr>
              <p:cNvPr id="95" name="Graphic 94" descr="DJ">
                <a:extLst>
                  <a:ext uri="{FF2B5EF4-FFF2-40B4-BE49-F238E27FC236}">
                    <a16:creationId xmlns:a16="http://schemas.microsoft.com/office/drawing/2014/main" id="{08DAFE9C-6CB5-4E33-9BA9-53AB8594E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1"/>
                  </a:ext>
                </a:extLst>
              </a:blip>
              <a:stretch>
                <a:fillRect/>
              </a:stretch>
            </p:blipFill>
            <p:spPr>
              <a:xfrm>
                <a:off x="14296501" y="1078113"/>
                <a:ext cx="914400" cy="914400"/>
              </a:xfrm>
              <a:prstGeom prst="rect">
                <a:avLst/>
              </a:prstGeom>
            </p:spPr>
          </p:pic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95D919F-60FD-43D2-A989-89379572F407}"/>
                  </a:ext>
                </a:extLst>
              </p:cNvPr>
              <p:cNvGrpSpPr/>
              <p:nvPr/>
            </p:nvGrpSpPr>
            <p:grpSpPr>
              <a:xfrm>
                <a:off x="14282743" y="1492837"/>
                <a:ext cx="493818" cy="497086"/>
                <a:chOff x="11368178" y="4372570"/>
                <a:chExt cx="493818" cy="497086"/>
              </a:xfrm>
            </p:grpSpPr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4F552D3B-7BC2-4F3B-BEB1-25941D904E1B}"/>
                    </a:ext>
                  </a:extLst>
                </p:cNvPr>
                <p:cNvSpPr/>
                <p:nvPr/>
              </p:nvSpPr>
              <p:spPr>
                <a:xfrm>
                  <a:off x="11413120" y="4419768"/>
                  <a:ext cx="405048" cy="40464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93" name="Graphic 92" descr="Map compass">
                  <a:extLst>
                    <a:ext uri="{FF2B5EF4-FFF2-40B4-BE49-F238E27FC236}">
                      <a16:creationId xmlns:a16="http://schemas.microsoft.com/office/drawing/2014/main" id="{934D4B7F-B007-457B-8648-A8F5B962E3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6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68178" y="4372570"/>
                  <a:ext cx="493818" cy="49708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16AF1AE-BC9F-4611-B27E-5D86E63CB58B}"/>
              </a:ext>
            </a:extLst>
          </p:cNvPr>
          <p:cNvSpPr/>
          <p:nvPr/>
        </p:nvSpPr>
        <p:spPr>
          <a:xfrm>
            <a:off x="6032805" y="6033010"/>
            <a:ext cx="15937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HELICOPTER</a:t>
            </a:r>
          </a:p>
          <a:p>
            <a:pPr algn="ctr"/>
            <a:r>
              <a:rPr lang="en-GB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OPERATIONS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05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3768B-FBDA-497D-B270-C395C014D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7371" y="730969"/>
            <a:ext cx="8428574" cy="45974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OPITO BOSIET / FOET / HUET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OPITO MIST / IMIST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STCW Basic Safety Training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STCW Survival Craft &amp; Rescue Boats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FDFB7-41C7-47D9-B0FC-BAED408D647A}"/>
              </a:ext>
            </a:extLst>
          </p:cNvPr>
          <p:cNvSpPr/>
          <p:nvPr/>
        </p:nvSpPr>
        <p:spPr>
          <a:xfrm>
            <a:off x="0" y="6334780"/>
            <a:ext cx="8117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entury Gothic" panose="020B0502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OFFSHORE SAFETY &amp; SURVIVAL TRAINING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79050B-77CE-4031-8134-91D1755D0F4C}"/>
              </a:ext>
            </a:extLst>
          </p:cNvPr>
          <p:cNvGrpSpPr/>
          <p:nvPr/>
        </p:nvGrpSpPr>
        <p:grpSpPr>
          <a:xfrm>
            <a:off x="7044227" y="859151"/>
            <a:ext cx="2779254" cy="2276161"/>
            <a:chOff x="7160572" y="844347"/>
            <a:chExt cx="2576117" cy="227616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230924E-27EC-42EF-9A3A-6AB501ACAFD7}"/>
                </a:ext>
              </a:extLst>
            </p:cNvPr>
            <p:cNvGrpSpPr/>
            <p:nvPr/>
          </p:nvGrpSpPr>
          <p:grpSpPr>
            <a:xfrm>
              <a:off x="7160572" y="844347"/>
              <a:ext cx="2576117" cy="2141515"/>
              <a:chOff x="8104603" y="3249287"/>
              <a:chExt cx="1680960" cy="1409498"/>
            </a:xfrm>
          </p:grpSpPr>
          <p:pic>
            <p:nvPicPr>
              <p:cNvPr id="22" name="Graphic 21" descr="Captain">
                <a:extLst>
                  <a:ext uri="{FF2B5EF4-FFF2-40B4-BE49-F238E27FC236}">
                    <a16:creationId xmlns:a16="http://schemas.microsoft.com/office/drawing/2014/main" id="{B099FE3E-FB64-4F13-9380-4555B277F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757945" y="3295898"/>
                <a:ext cx="384091" cy="384091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7952235-6D36-423C-9808-4F9C11E71300}"/>
                  </a:ext>
                </a:extLst>
              </p:cNvPr>
              <p:cNvGrpSpPr/>
              <p:nvPr/>
            </p:nvGrpSpPr>
            <p:grpSpPr>
              <a:xfrm>
                <a:off x="8104603" y="3249287"/>
                <a:ext cx="1680960" cy="1409498"/>
                <a:chOff x="7268937" y="5508648"/>
                <a:chExt cx="984265" cy="731580"/>
              </a:xfrm>
            </p:grpSpPr>
            <p:pic>
              <p:nvPicPr>
                <p:cNvPr id="28" name="Graphic 27" descr="Life ring">
                  <a:extLst>
                    <a:ext uri="{FF2B5EF4-FFF2-40B4-BE49-F238E27FC236}">
                      <a16:creationId xmlns:a16="http://schemas.microsoft.com/office/drawing/2014/main" id="{F28002F9-E06B-4302-A397-D606A64710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9863" y="6003864"/>
                  <a:ext cx="161132" cy="161132"/>
                </a:xfrm>
                <a:prstGeom prst="rect">
                  <a:avLst/>
                </a:prstGeom>
              </p:spPr>
            </p:pic>
            <p:pic>
              <p:nvPicPr>
                <p:cNvPr id="30" name="Graphic 29" descr="Swimming">
                  <a:extLst>
                    <a:ext uri="{FF2B5EF4-FFF2-40B4-BE49-F238E27FC236}">
                      <a16:creationId xmlns:a16="http://schemas.microsoft.com/office/drawing/2014/main" id="{EA2B54F1-81F9-4E4F-AFD4-51D6725DE3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23623" y="6053115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31" name="Graphic 30" descr="Cruise ship">
                  <a:extLst>
                    <a:ext uri="{FF2B5EF4-FFF2-40B4-BE49-F238E27FC236}">
                      <a16:creationId xmlns:a16="http://schemas.microsoft.com/office/drawing/2014/main" id="{E8593023-8F88-4993-A840-CFBC42A20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 t="9142"/>
                <a:stretch/>
              </p:blipFill>
              <p:spPr>
                <a:xfrm>
                  <a:off x="7268937" y="5508648"/>
                  <a:ext cx="984265" cy="645289"/>
                </a:xfrm>
                <a:prstGeom prst="rect">
                  <a:avLst/>
                </a:prstGeom>
              </p:spPr>
            </p:pic>
            <p:pic>
              <p:nvPicPr>
                <p:cNvPr id="32" name="Graphic 31" descr="Wave">
                  <a:extLst>
                    <a:ext uri="{FF2B5EF4-FFF2-40B4-BE49-F238E27FC236}">
                      <a16:creationId xmlns:a16="http://schemas.microsoft.com/office/drawing/2014/main" id="{FE8EF68B-F436-421F-95D1-1636838A41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3017" y="5972274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33" name="Graphic 32" descr="Wave">
                  <a:extLst>
                    <a:ext uri="{FF2B5EF4-FFF2-40B4-BE49-F238E27FC236}">
                      <a16:creationId xmlns:a16="http://schemas.microsoft.com/office/drawing/2014/main" id="{668CF132-BD5A-47E0-8996-BF779D5BDE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5937" y="5972275"/>
                  <a:ext cx="187113" cy="187113"/>
                </a:xfrm>
                <a:prstGeom prst="rect">
                  <a:avLst/>
                </a:prstGeom>
              </p:spPr>
            </p:pic>
            <p:pic>
              <p:nvPicPr>
                <p:cNvPr id="36" name="Graphic 35" descr="Siren">
                  <a:extLst>
                    <a:ext uri="{FF2B5EF4-FFF2-40B4-BE49-F238E27FC236}">
                      <a16:creationId xmlns:a16="http://schemas.microsoft.com/office/drawing/2014/main" id="{E03E9EE2-3C44-4E6A-9282-C8AC871547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52362" y="5508648"/>
                  <a:ext cx="199357" cy="199357"/>
                </a:xfrm>
                <a:prstGeom prst="rect">
                  <a:avLst/>
                </a:prstGeom>
              </p:spPr>
            </p:pic>
            <p:pic>
              <p:nvPicPr>
                <p:cNvPr id="37" name="Graphic 36" descr="Volume">
                  <a:extLst>
                    <a:ext uri="{FF2B5EF4-FFF2-40B4-BE49-F238E27FC236}">
                      <a16:creationId xmlns:a16="http://schemas.microsoft.com/office/drawing/2014/main" id="{E681AF4E-0689-408A-A475-E3B654478E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16665" y="5608515"/>
                  <a:ext cx="187114" cy="187114"/>
                </a:xfrm>
                <a:prstGeom prst="rect">
                  <a:avLst/>
                </a:prstGeom>
              </p:spPr>
            </p:pic>
          </p:grpSp>
        </p:grpSp>
        <p:pic>
          <p:nvPicPr>
            <p:cNvPr id="66" name="Graphic 65" descr="Wave">
              <a:extLst>
                <a:ext uri="{FF2B5EF4-FFF2-40B4-BE49-F238E27FC236}">
                  <a16:creationId xmlns:a16="http://schemas.microsoft.com/office/drawing/2014/main" id="{12DDA4C4-90FA-4232-A560-51F3DC9EF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27507" y="2572782"/>
              <a:ext cx="489731" cy="547726"/>
            </a:xfrm>
            <a:prstGeom prst="rect">
              <a:avLst/>
            </a:prstGeom>
          </p:spPr>
        </p:pic>
        <p:pic>
          <p:nvPicPr>
            <p:cNvPr id="67" name="Graphic 66" descr="Wave">
              <a:extLst>
                <a:ext uri="{FF2B5EF4-FFF2-40B4-BE49-F238E27FC236}">
                  <a16:creationId xmlns:a16="http://schemas.microsoft.com/office/drawing/2014/main" id="{689DE1D0-AC62-4395-A16E-59F475A4E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74775" y="2571939"/>
              <a:ext cx="489731" cy="5477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FFCF6DA-262A-412E-94F9-5215A7CEA5D8}"/>
              </a:ext>
            </a:extLst>
          </p:cNvPr>
          <p:cNvGrpSpPr/>
          <p:nvPr/>
        </p:nvGrpSpPr>
        <p:grpSpPr>
          <a:xfrm>
            <a:off x="5937250" y="4581749"/>
            <a:ext cx="2037707" cy="1601436"/>
            <a:chOff x="8109776" y="4128781"/>
            <a:chExt cx="1626913" cy="1322600"/>
          </a:xfrm>
        </p:grpSpPr>
        <p:pic>
          <p:nvPicPr>
            <p:cNvPr id="68" name="Graphic 67" descr="Wave">
              <a:extLst>
                <a:ext uri="{FF2B5EF4-FFF2-40B4-BE49-F238E27FC236}">
                  <a16:creationId xmlns:a16="http://schemas.microsoft.com/office/drawing/2014/main" id="{C026A691-6CAF-439A-83B6-4040DE8EB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109776" y="4893600"/>
              <a:ext cx="489731" cy="547726"/>
            </a:xfrm>
            <a:prstGeom prst="rect">
              <a:avLst/>
            </a:prstGeom>
          </p:spPr>
        </p:pic>
        <p:pic>
          <p:nvPicPr>
            <p:cNvPr id="69" name="Graphic 68" descr="Wave">
              <a:extLst>
                <a:ext uri="{FF2B5EF4-FFF2-40B4-BE49-F238E27FC236}">
                  <a16:creationId xmlns:a16="http://schemas.microsoft.com/office/drawing/2014/main" id="{D0611465-F9A1-4D75-9758-E56DC0525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843101" y="4822973"/>
              <a:ext cx="489731" cy="547726"/>
            </a:xfrm>
            <a:prstGeom prst="rect">
              <a:avLst/>
            </a:prstGeom>
          </p:spPr>
        </p:pic>
        <p:pic>
          <p:nvPicPr>
            <p:cNvPr id="72" name="Graphic 71" descr="Wave">
              <a:extLst>
                <a:ext uri="{FF2B5EF4-FFF2-40B4-BE49-F238E27FC236}">
                  <a16:creationId xmlns:a16="http://schemas.microsoft.com/office/drawing/2014/main" id="{9A13B306-2214-4967-B351-85668A33F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446438" y="4822973"/>
              <a:ext cx="489731" cy="547726"/>
            </a:xfrm>
            <a:prstGeom prst="rect">
              <a:avLst/>
            </a:prstGeom>
          </p:spPr>
        </p:pic>
        <p:pic>
          <p:nvPicPr>
            <p:cNvPr id="73" name="Graphic 72" descr="Wave">
              <a:extLst>
                <a:ext uri="{FF2B5EF4-FFF2-40B4-BE49-F238E27FC236}">
                  <a16:creationId xmlns:a16="http://schemas.microsoft.com/office/drawing/2014/main" id="{BD58F9B6-ECE6-4CB1-9B42-CE9E8D34F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46958" y="4903655"/>
              <a:ext cx="489731" cy="547726"/>
            </a:xfrm>
            <a:prstGeom prst="rect">
              <a:avLst/>
            </a:prstGeom>
          </p:spPr>
        </p:pic>
        <p:pic>
          <p:nvPicPr>
            <p:cNvPr id="115" name="Graphic 114" descr="Helicopter">
              <a:extLst>
                <a:ext uri="{FF2B5EF4-FFF2-40B4-BE49-F238E27FC236}">
                  <a16:creationId xmlns:a16="http://schemas.microsoft.com/office/drawing/2014/main" id="{57DA9220-57FA-4317-AB85-7ABEB2E3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2187438">
              <a:off x="8418268" y="4128781"/>
              <a:ext cx="829912" cy="958934"/>
            </a:xfrm>
            <a:prstGeom prst="rect">
              <a:avLst/>
            </a:prstGeom>
          </p:spPr>
        </p:pic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1990AD5A-75A0-4CAE-BC3E-20C4C649524C}"/>
              </a:ext>
            </a:extLst>
          </p:cNvPr>
          <p:cNvGrpSpPr/>
          <p:nvPr/>
        </p:nvGrpSpPr>
        <p:grpSpPr>
          <a:xfrm>
            <a:off x="5591199" y="3417099"/>
            <a:ext cx="2449832" cy="1508339"/>
            <a:chOff x="6444076" y="4961377"/>
            <a:chExt cx="2373941" cy="1326609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7302E6C-5FE4-4E92-9F2D-072101893948}"/>
                </a:ext>
              </a:extLst>
            </p:cNvPr>
            <p:cNvGrpSpPr/>
            <p:nvPr/>
          </p:nvGrpSpPr>
          <p:grpSpPr>
            <a:xfrm>
              <a:off x="7327634" y="4961377"/>
              <a:ext cx="1490383" cy="994633"/>
              <a:chOff x="7201034" y="6401948"/>
              <a:chExt cx="2382489" cy="1675746"/>
            </a:xfrm>
          </p:grpSpPr>
          <p:pic>
            <p:nvPicPr>
              <p:cNvPr id="134" name="Graphic 133" descr="Siren">
                <a:extLst>
                  <a:ext uri="{FF2B5EF4-FFF2-40B4-BE49-F238E27FC236}">
                    <a16:creationId xmlns:a16="http://schemas.microsoft.com/office/drawing/2014/main" id="{EF30FC40-58B7-42BC-86E1-4F97D5EFAD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7201034" y="6938106"/>
                <a:ext cx="1139584" cy="1139588"/>
              </a:xfrm>
              <a:prstGeom prst="rect">
                <a:avLst/>
              </a:prstGeom>
            </p:spPr>
          </p:pic>
          <p:pic>
            <p:nvPicPr>
              <p:cNvPr id="135" name="Graphic 134" descr="Fire">
                <a:extLst>
                  <a:ext uri="{FF2B5EF4-FFF2-40B4-BE49-F238E27FC236}">
                    <a16:creationId xmlns:a16="http://schemas.microsoft.com/office/drawing/2014/main" id="{0D76A0F8-3CA6-4E56-8E99-3AA40DE63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513349" y="6523796"/>
                <a:ext cx="1070174" cy="1070176"/>
              </a:xfrm>
              <a:prstGeom prst="rect">
                <a:avLst/>
              </a:prstGeom>
            </p:spPr>
          </p:pic>
          <p:pic>
            <p:nvPicPr>
              <p:cNvPr id="136" name="Graphic 135" descr="Fire">
                <a:extLst>
                  <a:ext uri="{FF2B5EF4-FFF2-40B4-BE49-F238E27FC236}">
                    <a16:creationId xmlns:a16="http://schemas.microsoft.com/office/drawing/2014/main" id="{487C4F0F-6FE2-4739-A8C8-B8D935E5A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239974" y="6401948"/>
                <a:ext cx="822069" cy="822070"/>
              </a:xfrm>
              <a:prstGeom prst="rect">
                <a:avLst/>
              </a:prstGeom>
            </p:spPr>
          </p:pic>
          <p:pic>
            <p:nvPicPr>
              <p:cNvPr id="137" name="Graphic 136" descr="Fire">
                <a:extLst>
                  <a:ext uri="{FF2B5EF4-FFF2-40B4-BE49-F238E27FC236}">
                    <a16:creationId xmlns:a16="http://schemas.microsoft.com/office/drawing/2014/main" id="{D698EF81-39EB-4FE8-AFFD-B15C91D05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8135662" y="7060988"/>
                <a:ext cx="713442" cy="713442"/>
              </a:xfrm>
              <a:prstGeom prst="rect">
                <a:avLst/>
              </a:prstGeom>
            </p:spPr>
          </p:pic>
        </p:grpSp>
        <p:pic>
          <p:nvPicPr>
            <p:cNvPr id="131" name="Graphic 130" descr="Firefighter">
              <a:extLst>
                <a:ext uri="{FF2B5EF4-FFF2-40B4-BE49-F238E27FC236}">
                  <a16:creationId xmlns:a16="http://schemas.microsoft.com/office/drawing/2014/main" id="{EA37877C-2591-450F-BAD9-6239F5784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44076" y="5293358"/>
              <a:ext cx="1038850" cy="994628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1B0FB7A-2D3D-426C-BC51-C72758E89F51}"/>
              </a:ext>
            </a:extLst>
          </p:cNvPr>
          <p:cNvGrpSpPr/>
          <p:nvPr/>
        </p:nvGrpSpPr>
        <p:grpSpPr>
          <a:xfrm>
            <a:off x="3893141" y="4150167"/>
            <a:ext cx="1882034" cy="1917906"/>
            <a:chOff x="4092890" y="4050251"/>
            <a:chExt cx="1882034" cy="191790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D7A018D-D4EE-4263-A342-A098BB658A49}"/>
                </a:ext>
              </a:extLst>
            </p:cNvPr>
            <p:cNvGrpSpPr/>
            <p:nvPr/>
          </p:nvGrpSpPr>
          <p:grpSpPr>
            <a:xfrm>
              <a:off x="4092890" y="4050251"/>
              <a:ext cx="1360546" cy="1297009"/>
              <a:chOff x="6213594" y="4943219"/>
              <a:chExt cx="1360546" cy="129700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B265F4F7-7CFF-48E6-8900-0E63AC9A9A3E}"/>
                  </a:ext>
                </a:extLst>
              </p:cNvPr>
              <p:cNvGrpSpPr/>
              <p:nvPr/>
            </p:nvGrpSpPr>
            <p:grpSpPr>
              <a:xfrm>
                <a:off x="6213594" y="5076066"/>
                <a:ext cx="902446" cy="924932"/>
                <a:chOff x="8141318" y="2117188"/>
                <a:chExt cx="914400" cy="914400"/>
              </a:xfrm>
            </p:grpSpPr>
            <p:sp>
              <p:nvSpPr>
                <p:cNvPr id="104" name="Isosceles Triangle 103">
                  <a:extLst>
                    <a:ext uri="{FF2B5EF4-FFF2-40B4-BE49-F238E27FC236}">
                      <a16:creationId xmlns:a16="http://schemas.microsoft.com/office/drawing/2014/main" id="{A68521BF-F4F7-40A5-8ED2-377D9D482834}"/>
                    </a:ext>
                  </a:extLst>
                </p:cNvPr>
                <p:cNvSpPr/>
                <p:nvPr/>
              </p:nvSpPr>
              <p:spPr>
                <a:xfrm>
                  <a:off x="8261968" y="2322009"/>
                  <a:ext cx="673100" cy="549812"/>
                </a:xfrm>
                <a:prstGeom prst="triangl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5" name="Graphic 104" descr="Danger">
                  <a:extLst>
                    <a:ext uri="{FF2B5EF4-FFF2-40B4-BE49-F238E27FC236}">
                      <a16:creationId xmlns:a16="http://schemas.microsoft.com/office/drawing/2014/main" id="{3711100D-E3C1-47BB-AB23-FC0EEA6F4C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biLevel thresh="25000"/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1318" y="2117188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89" name="Graphic 88" descr="Lungs">
                <a:extLst>
                  <a:ext uri="{FF2B5EF4-FFF2-40B4-BE49-F238E27FC236}">
                    <a16:creationId xmlns:a16="http://schemas.microsoft.com/office/drawing/2014/main" id="{1D006C9E-8DB4-43E9-A349-9D66A114B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6736576" y="5715336"/>
                <a:ext cx="431177" cy="431177"/>
              </a:xfrm>
              <a:prstGeom prst="rect">
                <a:avLst/>
              </a:prstGeom>
            </p:spPr>
          </p:pic>
          <p:sp>
            <p:nvSpPr>
              <p:cNvPr id="90" name="&quot;Not Allowed&quot; Symbol 89">
                <a:extLst>
                  <a:ext uri="{FF2B5EF4-FFF2-40B4-BE49-F238E27FC236}">
                    <a16:creationId xmlns:a16="http://schemas.microsoft.com/office/drawing/2014/main" id="{DC696801-D602-436B-BBDE-4DB48354E3EB}"/>
                  </a:ext>
                </a:extLst>
              </p:cNvPr>
              <p:cNvSpPr/>
              <p:nvPr/>
            </p:nvSpPr>
            <p:spPr>
              <a:xfrm>
                <a:off x="6364180" y="5029134"/>
                <a:ext cx="1209960" cy="1211094"/>
              </a:xfrm>
              <a:prstGeom prst="noSmoking">
                <a:avLst>
                  <a:gd name="adj" fmla="val 619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8E6B790B-45EA-4322-840A-E4229E587390}"/>
                  </a:ext>
                </a:extLst>
              </p:cNvPr>
              <p:cNvGrpSpPr/>
              <p:nvPr/>
            </p:nvGrpSpPr>
            <p:grpSpPr>
              <a:xfrm>
                <a:off x="6665247" y="5085693"/>
                <a:ext cx="885515" cy="813704"/>
                <a:chOff x="5498132" y="4035271"/>
                <a:chExt cx="885515" cy="813704"/>
              </a:xfrm>
            </p:grpSpPr>
            <p:pic>
              <p:nvPicPr>
                <p:cNvPr id="97" name="Graphic 96" descr="Bubbles">
                  <a:extLst>
                    <a:ext uri="{FF2B5EF4-FFF2-40B4-BE49-F238E27FC236}">
                      <a16:creationId xmlns:a16="http://schemas.microsoft.com/office/drawing/2014/main" id="{3EFB9F88-59F8-4370-BBAD-612DE109C4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98132" y="4096452"/>
                  <a:ext cx="333442" cy="333442"/>
                </a:xfrm>
                <a:prstGeom prst="rect">
                  <a:avLst/>
                </a:prstGeom>
              </p:spPr>
            </p:pic>
            <p:pic>
              <p:nvPicPr>
                <p:cNvPr id="98" name="Graphic 97" descr="Bubbles">
                  <a:extLst>
                    <a:ext uri="{FF2B5EF4-FFF2-40B4-BE49-F238E27FC236}">
                      <a16:creationId xmlns:a16="http://schemas.microsoft.com/office/drawing/2014/main" id="{22C4F723-E878-4989-9DE0-6C3705D4C6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835" y="4198616"/>
                  <a:ext cx="549812" cy="549812"/>
                </a:xfrm>
                <a:prstGeom prst="rect">
                  <a:avLst/>
                </a:prstGeom>
              </p:spPr>
            </p:pic>
            <p:pic>
              <p:nvPicPr>
                <p:cNvPr id="99" name="Graphic 98" descr="Bubbles">
                  <a:extLst>
                    <a:ext uri="{FF2B5EF4-FFF2-40B4-BE49-F238E27FC236}">
                      <a16:creationId xmlns:a16="http://schemas.microsoft.com/office/drawing/2014/main" id="{501BE434-5B62-4B9F-B339-37A614BB85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40952" y="4035271"/>
                  <a:ext cx="333442" cy="333442"/>
                </a:xfrm>
                <a:prstGeom prst="rect">
                  <a:avLst/>
                </a:prstGeom>
              </p:spPr>
            </p:pic>
            <p:pic>
              <p:nvPicPr>
                <p:cNvPr id="100" name="Graphic 99" descr="Bubbles">
                  <a:extLst>
                    <a:ext uri="{FF2B5EF4-FFF2-40B4-BE49-F238E27FC236}">
                      <a16:creationId xmlns:a16="http://schemas.microsoft.com/office/drawing/2014/main" id="{BA651E15-9FC9-4D06-AD4F-87D45B89A4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34420" y="4106624"/>
                  <a:ext cx="161342" cy="161342"/>
                </a:xfrm>
                <a:prstGeom prst="rect">
                  <a:avLst/>
                </a:prstGeom>
              </p:spPr>
            </p:pic>
            <p:pic>
              <p:nvPicPr>
                <p:cNvPr id="101" name="Graphic 100" descr="Bubbles">
                  <a:extLst>
                    <a:ext uri="{FF2B5EF4-FFF2-40B4-BE49-F238E27FC236}">
                      <a16:creationId xmlns:a16="http://schemas.microsoft.com/office/drawing/2014/main" id="{8C2828AF-9607-4CEB-A1B1-127E39C1ED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9055" y="4313576"/>
                  <a:ext cx="266036" cy="266036"/>
                </a:xfrm>
                <a:prstGeom prst="rect">
                  <a:avLst/>
                </a:prstGeom>
              </p:spPr>
            </p:pic>
            <p:pic>
              <p:nvPicPr>
                <p:cNvPr id="102" name="Graphic 101" descr="Bubbles">
                  <a:extLst>
                    <a:ext uri="{FF2B5EF4-FFF2-40B4-BE49-F238E27FC236}">
                      <a16:creationId xmlns:a16="http://schemas.microsoft.com/office/drawing/2014/main" id="{84028549-3E69-46FD-9680-12206AC98D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50676" y="4647880"/>
                  <a:ext cx="201095" cy="201095"/>
                </a:xfrm>
                <a:prstGeom prst="rect">
                  <a:avLst/>
                </a:prstGeom>
              </p:spPr>
            </p:pic>
            <p:pic>
              <p:nvPicPr>
                <p:cNvPr id="103" name="Graphic 102" descr="Bubbles">
                  <a:extLst>
                    <a:ext uri="{FF2B5EF4-FFF2-40B4-BE49-F238E27FC236}">
                      <a16:creationId xmlns:a16="http://schemas.microsoft.com/office/drawing/2014/main" id="{3C1F5118-A637-4E82-B041-0A0FDA5109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38609" y="4213028"/>
                  <a:ext cx="201095" cy="201095"/>
                </a:xfrm>
                <a:prstGeom prst="rect">
                  <a:avLst/>
                </a:prstGeom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C7604E58-512A-45D9-BC69-1E9EE799F7A3}"/>
                  </a:ext>
                </a:extLst>
              </p:cNvPr>
              <p:cNvGrpSpPr/>
              <p:nvPr/>
            </p:nvGrpSpPr>
            <p:grpSpPr>
              <a:xfrm>
                <a:off x="6691903" y="4943219"/>
                <a:ext cx="549812" cy="369498"/>
                <a:chOff x="6717076" y="6150101"/>
                <a:chExt cx="549812" cy="369498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F25C02D-5C1A-4541-AD23-D769D3D01839}"/>
                    </a:ext>
                  </a:extLst>
                </p:cNvPr>
                <p:cNvSpPr/>
                <p:nvPr/>
              </p:nvSpPr>
              <p:spPr>
                <a:xfrm>
                  <a:off x="6770081" y="6204949"/>
                  <a:ext cx="452617" cy="2769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3D93F33D-BCD1-4855-90A4-245F9164E66E}"/>
                    </a:ext>
                  </a:extLst>
                </p:cNvPr>
                <p:cNvGrpSpPr/>
                <p:nvPr/>
              </p:nvGrpSpPr>
              <p:grpSpPr>
                <a:xfrm>
                  <a:off x="6717076" y="6150101"/>
                  <a:ext cx="549812" cy="369498"/>
                  <a:chOff x="6243230" y="5566701"/>
                  <a:chExt cx="462576" cy="318318"/>
                </a:xfrm>
              </p:grpSpPr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86AD0158-4913-49BB-ABA3-9C08871BCC28}"/>
                      </a:ext>
                    </a:extLst>
                  </p:cNvPr>
                  <p:cNvSpPr txBox="1"/>
                  <p:nvPr/>
                </p:nvSpPr>
                <p:spPr>
                  <a:xfrm>
                    <a:off x="6243230" y="5566701"/>
                    <a:ext cx="462576" cy="3181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H  S</a:t>
                    </a: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189ACE91-FBE8-4691-8596-768DA8E1DF80}"/>
                      </a:ext>
                    </a:extLst>
                  </p:cNvPr>
                  <p:cNvSpPr txBox="1"/>
                  <p:nvPr/>
                </p:nvSpPr>
                <p:spPr>
                  <a:xfrm>
                    <a:off x="6374252" y="5646391"/>
                    <a:ext cx="229000" cy="2386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</a:t>
                    </a:r>
                    <a:endParaRPr lang="en-GB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</p:grpSp>
        </p:grpSp>
        <p:pic>
          <p:nvPicPr>
            <p:cNvPr id="152" name="Picture 6" descr="https://www.pinclipart.com/picdir/big/565-5657855_transparent-breathing-png-breathing-apparatus-safety-sign-clipart.png">
              <a:extLst>
                <a:ext uri="{FF2B5EF4-FFF2-40B4-BE49-F238E27FC236}">
                  <a16:creationId xmlns:a16="http://schemas.microsoft.com/office/drawing/2014/main" id="{6557C7B6-738A-48D4-831E-1906F6569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harpenSoften amount="29000"/>
                      </a14:imgEffect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bright="20000" contrast="9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962" y="4992195"/>
              <a:ext cx="975962" cy="975962"/>
            </a:xfrm>
            <a:prstGeom prst="rect">
              <a:avLst/>
            </a:prstGeom>
            <a:noFill/>
          </p:spPr>
        </p:pic>
      </p:grpSp>
      <p:grpSp>
        <p:nvGrpSpPr>
          <p:cNvPr id="2050" name="Group 2049">
            <a:extLst>
              <a:ext uri="{FF2B5EF4-FFF2-40B4-BE49-F238E27FC236}">
                <a16:creationId xmlns:a16="http://schemas.microsoft.com/office/drawing/2014/main" id="{5C9E7FA5-DDA8-4D1C-A971-D9D2C1798303}"/>
              </a:ext>
            </a:extLst>
          </p:cNvPr>
          <p:cNvGrpSpPr/>
          <p:nvPr/>
        </p:nvGrpSpPr>
        <p:grpSpPr>
          <a:xfrm>
            <a:off x="2334628" y="4032157"/>
            <a:ext cx="1566687" cy="2008118"/>
            <a:chOff x="2490506" y="3629135"/>
            <a:chExt cx="1566687" cy="200811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1D2838B-2768-465E-AE08-D9A4A1D9CC67}"/>
                </a:ext>
              </a:extLst>
            </p:cNvPr>
            <p:cNvGrpSpPr/>
            <p:nvPr/>
          </p:nvGrpSpPr>
          <p:grpSpPr>
            <a:xfrm>
              <a:off x="2977670" y="3629135"/>
              <a:ext cx="1079523" cy="2008118"/>
              <a:chOff x="5223560" y="2896286"/>
              <a:chExt cx="1079523" cy="2008118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B9779A2-BB29-42FC-9275-0D549A941B65}"/>
                  </a:ext>
                </a:extLst>
              </p:cNvPr>
              <p:cNvGrpSpPr/>
              <p:nvPr/>
            </p:nvGrpSpPr>
            <p:grpSpPr>
              <a:xfrm>
                <a:off x="5223560" y="2896286"/>
                <a:ext cx="1064476" cy="2008118"/>
                <a:chOff x="5069646" y="3034856"/>
                <a:chExt cx="1064476" cy="2008118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E5DDA102-116A-4C08-9C41-9C2CCD98BA75}"/>
                    </a:ext>
                  </a:extLst>
                </p:cNvPr>
                <p:cNvGrpSpPr/>
                <p:nvPr/>
              </p:nvGrpSpPr>
              <p:grpSpPr>
                <a:xfrm>
                  <a:off x="5069646" y="4008730"/>
                  <a:ext cx="1064476" cy="1034244"/>
                  <a:chOff x="6951059" y="4388523"/>
                  <a:chExt cx="1064476" cy="1034244"/>
                </a:xfrm>
              </p:grpSpPr>
              <p:pic>
                <p:nvPicPr>
                  <p:cNvPr id="83" name="Graphic 82" descr="Bio hazard">
                    <a:extLst>
                      <a:ext uri="{FF2B5EF4-FFF2-40B4-BE49-F238E27FC236}">
                        <a16:creationId xmlns:a16="http://schemas.microsoft.com/office/drawing/2014/main" id="{C857C218-BA40-4544-AABE-2FAC2CEA9C4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3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12396" y="4919628"/>
                    <a:ext cx="503139" cy="503139"/>
                  </a:xfrm>
                  <a:prstGeom prst="rect">
                    <a:avLst/>
                  </a:prstGeom>
                </p:spPr>
              </p:pic>
              <p:pic>
                <p:nvPicPr>
                  <p:cNvPr id="84" name="Graphic 83" descr="Danger">
                    <a:extLst>
                      <a:ext uri="{FF2B5EF4-FFF2-40B4-BE49-F238E27FC236}">
                        <a16:creationId xmlns:a16="http://schemas.microsoft.com/office/drawing/2014/main" id="{41AA8774-B03D-4792-B326-47FCA06C9C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2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951059" y="4388523"/>
                    <a:ext cx="762074" cy="76207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8" name="Graphic 137" descr="Checklist RTL">
                  <a:extLst>
                    <a:ext uri="{FF2B5EF4-FFF2-40B4-BE49-F238E27FC236}">
                      <a16:creationId xmlns:a16="http://schemas.microsoft.com/office/drawing/2014/main" id="{15D5F58E-0176-4639-818A-944DFD13A3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2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33"/>
                    </a:ext>
                  </a:extLst>
                </a:blip>
                <a:srcRect r="12006"/>
                <a:stretch/>
              </p:blipFill>
              <p:spPr>
                <a:xfrm>
                  <a:off x="5141872" y="3034856"/>
                  <a:ext cx="816439" cy="1040525"/>
                </a:xfrm>
                <a:prstGeom prst="rect">
                  <a:avLst/>
                </a:prstGeom>
              </p:spPr>
            </p:pic>
          </p:grpSp>
          <p:pic>
            <p:nvPicPr>
              <p:cNvPr id="139" name="Graphic 138" descr="Warning">
                <a:extLst>
                  <a:ext uri="{FF2B5EF4-FFF2-40B4-BE49-F238E27FC236}">
                    <a16:creationId xmlns:a16="http://schemas.microsoft.com/office/drawing/2014/main" id="{5D176289-B78D-4F79-B1FD-B14092290C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5908652" y="3930389"/>
                <a:ext cx="394431" cy="446267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FC2216B0-826D-407B-80BD-A969325F45C5}"/>
                </a:ext>
              </a:extLst>
            </p:cNvPr>
            <p:cNvGrpSpPr/>
            <p:nvPr/>
          </p:nvGrpSpPr>
          <p:grpSpPr>
            <a:xfrm>
              <a:off x="2490506" y="3841009"/>
              <a:ext cx="638619" cy="1321488"/>
              <a:chOff x="6244904" y="2030190"/>
              <a:chExt cx="924711" cy="2063320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A1A8650A-E64E-461A-975D-697835215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30418" y="2941320"/>
                <a:ext cx="0" cy="623692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69435620-D052-4437-BC63-027CBBFA0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18252" y="2941320"/>
                <a:ext cx="0" cy="409363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6" name="Graphic 155" descr="DVD player">
                <a:extLst>
                  <a:ext uri="{FF2B5EF4-FFF2-40B4-BE49-F238E27FC236}">
                    <a16:creationId xmlns:a16="http://schemas.microsoft.com/office/drawing/2014/main" id="{A2483060-6671-4545-9AC9-D3C79A50D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7"/>
                  </a:ext>
                </a:extLst>
              </a:blip>
              <a:stretch>
                <a:fillRect/>
              </a:stretch>
            </p:blipFill>
            <p:spPr>
              <a:xfrm rot="9374792">
                <a:off x="6244904" y="3179110"/>
                <a:ext cx="914400" cy="914400"/>
              </a:xfrm>
              <a:prstGeom prst="rect">
                <a:avLst/>
              </a:prstGeom>
            </p:spPr>
          </p:pic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EFBBDCBD-620A-4592-AF41-616741E180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24020" y="2941320"/>
                <a:ext cx="0" cy="479971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004EB90F-D8A2-4226-B7BD-37AC13B763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7219" y="2941320"/>
                <a:ext cx="0" cy="594815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ABC72E28-F477-4D69-9401-B772D8C29E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20821" y="2941320"/>
                <a:ext cx="631" cy="375316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0" name="Graphic 159" descr="Warning">
                <a:extLst>
                  <a:ext uri="{FF2B5EF4-FFF2-40B4-BE49-F238E27FC236}">
                    <a16:creationId xmlns:a16="http://schemas.microsoft.com/office/drawing/2014/main" id="{9585B51F-913C-43D8-AAAD-5E9FA87465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5"/>
                  </a:ext>
                </a:extLst>
              </a:blip>
              <a:stretch>
                <a:fillRect/>
              </a:stretch>
            </p:blipFill>
            <p:spPr>
              <a:xfrm>
                <a:off x="6255215" y="203019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CB9D623-82F6-4F37-939A-E5922B1FC168}"/>
              </a:ext>
            </a:extLst>
          </p:cNvPr>
          <p:cNvGrpSpPr/>
          <p:nvPr/>
        </p:nvGrpSpPr>
        <p:grpSpPr>
          <a:xfrm>
            <a:off x="161034" y="4335745"/>
            <a:ext cx="1963583" cy="1659555"/>
            <a:chOff x="8014853" y="3765402"/>
            <a:chExt cx="1779939" cy="1338331"/>
          </a:xfrm>
        </p:grpSpPr>
        <p:pic>
          <p:nvPicPr>
            <p:cNvPr id="164" name="Graphic 163" descr="Construction worker">
              <a:extLst>
                <a:ext uri="{FF2B5EF4-FFF2-40B4-BE49-F238E27FC236}">
                  <a16:creationId xmlns:a16="http://schemas.microsoft.com/office/drawing/2014/main" id="{E139FE72-3D64-4789-819A-14F48410C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8573026" y="3765402"/>
              <a:ext cx="701627" cy="701627"/>
            </a:xfrm>
            <a:prstGeom prst="rect">
              <a:avLst/>
            </a:prstGeom>
          </p:spPr>
        </p:pic>
        <p:pic>
          <p:nvPicPr>
            <p:cNvPr id="165" name="Graphic 164" descr="Electrician">
              <a:extLst>
                <a:ext uri="{FF2B5EF4-FFF2-40B4-BE49-F238E27FC236}">
                  <a16:creationId xmlns:a16="http://schemas.microsoft.com/office/drawing/2014/main" id="{E2BCBA7C-CB00-4A6D-86FD-7F6E7E8D4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9093165" y="4066671"/>
              <a:ext cx="701627" cy="701627"/>
            </a:xfrm>
            <a:prstGeom prst="rect">
              <a:avLst/>
            </a:prstGeom>
          </p:spPr>
        </p:pic>
        <p:pic>
          <p:nvPicPr>
            <p:cNvPr id="166" name="Graphic 165" descr="Welder">
              <a:extLst>
                <a:ext uri="{FF2B5EF4-FFF2-40B4-BE49-F238E27FC236}">
                  <a16:creationId xmlns:a16="http://schemas.microsoft.com/office/drawing/2014/main" id="{49338408-A942-474A-AE41-AA3769E4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014853" y="4029662"/>
              <a:ext cx="755719" cy="755719"/>
            </a:xfrm>
            <a:prstGeom prst="rect">
              <a:avLst/>
            </a:prstGeom>
          </p:spPr>
        </p:pic>
        <p:pic>
          <p:nvPicPr>
            <p:cNvPr id="167" name="Graphic 166" descr="Checklist RTL">
              <a:extLst>
                <a:ext uri="{FF2B5EF4-FFF2-40B4-BE49-F238E27FC236}">
                  <a16:creationId xmlns:a16="http://schemas.microsoft.com/office/drawing/2014/main" id="{DB6BC5EF-F16D-4769-BC11-CB37AF6B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8536761" y="4341659"/>
              <a:ext cx="762074" cy="762074"/>
            </a:xfrm>
            <a:prstGeom prst="rect">
              <a:avLst/>
            </a:prstGeom>
          </p:spPr>
        </p:pic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CD17555-FFD4-470C-BC0A-FAC51E30A4B6}"/>
              </a:ext>
            </a:extLst>
          </p:cNvPr>
          <p:cNvGrpSpPr/>
          <p:nvPr/>
        </p:nvGrpSpPr>
        <p:grpSpPr>
          <a:xfrm>
            <a:off x="7976672" y="3662158"/>
            <a:ext cx="2018464" cy="2083611"/>
            <a:chOff x="-2514671" y="2346735"/>
            <a:chExt cx="2018464" cy="2083611"/>
          </a:xfrm>
        </p:grpSpPr>
        <p:pic>
          <p:nvPicPr>
            <p:cNvPr id="11" name="Graphic 10" descr="Boat launch">
              <a:extLst>
                <a:ext uri="{FF2B5EF4-FFF2-40B4-BE49-F238E27FC236}">
                  <a16:creationId xmlns:a16="http://schemas.microsoft.com/office/drawing/2014/main" id="{CEBCD137-CA3E-4BC7-AEAB-27D0B631F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-2514671" y="2346735"/>
              <a:ext cx="2018464" cy="1860070"/>
            </a:xfrm>
            <a:prstGeom prst="rect">
              <a:avLst/>
            </a:prstGeom>
          </p:spPr>
        </p:pic>
        <p:pic>
          <p:nvPicPr>
            <p:cNvPr id="14" name="Graphic 13" descr="Life ring">
              <a:extLst>
                <a:ext uri="{FF2B5EF4-FFF2-40B4-BE49-F238E27FC236}">
                  <a16:creationId xmlns:a16="http://schemas.microsoft.com/office/drawing/2014/main" id="{2843BFFB-5E78-47CA-9573-6548F3307B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991351" y="3063900"/>
              <a:ext cx="788810" cy="788810"/>
            </a:xfrm>
            <a:prstGeom prst="rect">
              <a:avLst/>
            </a:prstGeom>
          </p:spPr>
        </p:pic>
        <p:pic>
          <p:nvPicPr>
            <p:cNvPr id="173" name="Graphic 172" descr="Swimming">
              <a:extLst>
                <a:ext uri="{FF2B5EF4-FFF2-40B4-BE49-F238E27FC236}">
                  <a16:creationId xmlns:a16="http://schemas.microsoft.com/office/drawing/2014/main" id="{250FCC71-5119-44E1-A93D-E99043153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2501010" y="3361270"/>
              <a:ext cx="1031253" cy="1069076"/>
            </a:xfrm>
            <a:prstGeom prst="rect">
              <a:avLst/>
            </a:prstGeom>
          </p:spPr>
        </p:pic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2973014C-F10F-4FA7-A4CB-BC9D6CF790E8}"/>
                </a:ext>
              </a:extLst>
            </p:cNvPr>
            <p:cNvGrpSpPr/>
            <p:nvPr/>
          </p:nvGrpSpPr>
          <p:grpSpPr>
            <a:xfrm>
              <a:off x="-2352209" y="2556299"/>
              <a:ext cx="673097" cy="747111"/>
              <a:chOff x="-2332124" y="1670346"/>
              <a:chExt cx="673097" cy="747111"/>
            </a:xfrm>
          </p:grpSpPr>
          <p:pic>
            <p:nvPicPr>
              <p:cNvPr id="183" name="Graphic 182" descr="Life jacket">
                <a:extLst>
                  <a:ext uri="{FF2B5EF4-FFF2-40B4-BE49-F238E27FC236}">
                    <a16:creationId xmlns:a16="http://schemas.microsoft.com/office/drawing/2014/main" id="{A8F33539-50BB-4474-8039-C84F7F215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p:blipFill>
            <p:spPr>
              <a:xfrm>
                <a:off x="-2272044" y="1930155"/>
                <a:ext cx="554109" cy="487302"/>
              </a:xfrm>
              <a:prstGeom prst="rect">
                <a:avLst/>
              </a:prstGeom>
            </p:spPr>
          </p:pic>
          <p:pic>
            <p:nvPicPr>
              <p:cNvPr id="184" name="Graphic 183" descr="Firefighter">
                <a:extLst>
                  <a:ext uri="{FF2B5EF4-FFF2-40B4-BE49-F238E27FC236}">
                    <a16:creationId xmlns:a16="http://schemas.microsoft.com/office/drawing/2014/main" id="{C3EA264F-B4FC-4C00-86B6-593B8DBDFD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-2332124" y="1670346"/>
                <a:ext cx="673097" cy="710027"/>
              </a:xfrm>
              <a:prstGeom prst="rect">
                <a:avLst/>
              </a:prstGeom>
            </p:spPr>
          </p:pic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22D71E3E-EF97-48A5-9002-28452D301833}"/>
                </a:ext>
              </a:extLst>
            </p:cNvPr>
            <p:cNvGrpSpPr/>
            <p:nvPr/>
          </p:nvGrpSpPr>
          <p:grpSpPr>
            <a:xfrm>
              <a:off x="-1877521" y="2519215"/>
              <a:ext cx="673097" cy="747111"/>
              <a:chOff x="-2332124" y="1670346"/>
              <a:chExt cx="673097" cy="747111"/>
            </a:xfrm>
          </p:grpSpPr>
          <p:pic>
            <p:nvPicPr>
              <p:cNvPr id="186" name="Graphic 185" descr="Life jacket">
                <a:extLst>
                  <a:ext uri="{FF2B5EF4-FFF2-40B4-BE49-F238E27FC236}">
                    <a16:creationId xmlns:a16="http://schemas.microsoft.com/office/drawing/2014/main" id="{92C6680A-588F-496F-8E54-680B4D795F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6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7"/>
                  </a:ext>
                </a:extLst>
              </a:blip>
              <a:stretch>
                <a:fillRect/>
              </a:stretch>
            </p:blipFill>
            <p:spPr>
              <a:xfrm>
                <a:off x="-2272044" y="1930155"/>
                <a:ext cx="554109" cy="487302"/>
              </a:xfrm>
              <a:prstGeom prst="rect">
                <a:avLst/>
              </a:prstGeom>
            </p:spPr>
          </p:pic>
          <p:pic>
            <p:nvPicPr>
              <p:cNvPr id="187" name="Graphic 186" descr="Firefighter">
                <a:extLst>
                  <a:ext uri="{FF2B5EF4-FFF2-40B4-BE49-F238E27FC236}">
                    <a16:creationId xmlns:a16="http://schemas.microsoft.com/office/drawing/2014/main" id="{BAC52238-E4C1-4D3C-9D4C-B9E6A4E45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-2332124" y="1670346"/>
                <a:ext cx="673097" cy="7100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80552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DFD3BF6-A883-4F72-A9FF-E8C1A1454E29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8F328A2C-3111-4E2A-9FDF-6E5AB6082C9B}">
  <we:reference id="wa104380510" version="1.0.0.3" store="en-U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847</TotalTime>
  <Words>368</Words>
  <Application>Microsoft Office PowerPoint</Application>
  <PresentationFormat>A4 Paper (210x297 mm)</PresentationFormat>
  <Paragraphs>153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Unicode MS</vt:lpstr>
      <vt:lpstr>Arial</vt:lpstr>
      <vt:lpstr>Calibri</vt:lpstr>
      <vt:lpstr>Century Gothic</vt:lpstr>
      <vt:lpstr>Office Theme</vt:lpstr>
      <vt:lpstr>Custom Design</vt:lpstr>
      <vt:lpstr>1_Custom Design</vt:lpstr>
      <vt:lpstr>5_Custom Design</vt:lpstr>
      <vt:lpstr>3_Custom Design</vt:lpstr>
      <vt:lpstr>2_Custom Design</vt:lpstr>
      <vt:lpstr>4_Custom Design</vt:lpstr>
      <vt:lpstr>PowerPoint Presentation</vt:lpstr>
      <vt:lpstr>PowerPoint Presentation</vt:lpstr>
      <vt:lpstr>Developing capability, delivering training, assuring competence”</vt:lpstr>
      <vt:lpstr>PowerPoint Presentation</vt:lpstr>
      <vt:lpstr>PowerPoint Presentation</vt:lpstr>
      <vt:lpstr>Training for Terminal Operations</vt:lpstr>
      <vt:lpstr>Training for Shipyard Operations</vt:lpstr>
      <vt:lpstr>Training for Marine Operations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Thomas</cp:lastModifiedBy>
  <cp:revision>69</cp:revision>
  <dcterms:created xsi:type="dcterms:W3CDTF">2021-10-28T08:23:46Z</dcterms:created>
  <dcterms:modified xsi:type="dcterms:W3CDTF">2021-11-09T10:55:14Z</dcterms:modified>
</cp:coreProperties>
</file>